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Layouts/slideLayout18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6" r:id="rId4"/>
    <p:sldMasterId id="2147483684" r:id="rId5"/>
    <p:sldMasterId id="2147483648" r:id="rId6"/>
  </p:sldMasterIdLst>
  <p:notesMasterIdLst>
    <p:notesMasterId r:id="rId13"/>
  </p:notesMasterIdLst>
  <p:sldIdLst>
    <p:sldId id="256" r:id="rId7"/>
    <p:sldId id="258" r:id="rId8"/>
    <p:sldId id="276" r:id="rId9"/>
    <p:sldId id="259" r:id="rId10"/>
    <p:sldId id="277" r:id="rId11"/>
    <p:sldId id="260" r:id="rId12"/>
  </p:sldIdLst>
  <p:sldSz cx="12192000" cy="6858000"/>
  <p:notesSz cx="6858000" cy="9144000"/>
  <p:defaultTextStyle>
    <a:defPPr>
      <a:defRPr lang="en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1D2C"/>
    <a:srgbClr val="99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7E9639D4-E3E2-4D34-9284-5A2195B3D0D7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892" autoAdjust="0"/>
    <p:restoredTop sz="94694"/>
  </p:normalViewPr>
  <p:slideViewPr>
    <p:cSldViewPr snapToGrid="0" snapToObjects="1">
      <p:cViewPr varScale="1">
        <p:scale>
          <a:sx n="86" d="100"/>
          <a:sy n="86" d="100"/>
        </p:scale>
        <p:origin x="28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notesMaster" Target="notesMasters/notesMaster1.xml"/><Relationship Id="rId18" Type="http://schemas.openxmlformats.org/officeDocument/2006/relationships/customXml" Target="../customXml/item4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TheSansB W5 Plain" panose="020B0502050302020203" pitchFamily="34" charset="77"/>
              </a:defRPr>
            </a:lvl1pPr>
          </a:lstStyle>
          <a:p>
            <a:endParaRPr lang="en-NO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TheSansB W5 Plain" panose="020B0502050302020203" pitchFamily="34" charset="77"/>
              </a:defRPr>
            </a:lvl1pPr>
          </a:lstStyle>
          <a:p>
            <a:fld id="{F9FB9C32-8594-724C-8572-8D6189288F20}" type="datetimeFigureOut">
              <a:rPr lang="en-NO" smtClean="0"/>
              <a:pPr/>
              <a:t>05/31/2022</a:t>
            </a:fld>
            <a:endParaRPr lang="en-NO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O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NO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TheSansB W5 Plain" panose="020B0502050302020203" pitchFamily="34" charset="77"/>
              </a:defRPr>
            </a:lvl1pPr>
          </a:lstStyle>
          <a:p>
            <a:endParaRPr lang="en-NO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TheSansB W5 Plain" panose="020B0502050302020203" pitchFamily="34" charset="77"/>
              </a:defRPr>
            </a:lvl1pPr>
          </a:lstStyle>
          <a:p>
            <a:fld id="{04BAA4EE-824D-744D-ABE2-B32A540578CA}" type="slidenum">
              <a:rPr lang="en-NO" smtClean="0"/>
              <a:pPr/>
              <a:t>‹#›</a:t>
            </a:fld>
            <a:endParaRPr lang="en-NO" dirty="0"/>
          </a:p>
        </p:txBody>
      </p:sp>
    </p:spTree>
    <p:extLst>
      <p:ext uri="{BB962C8B-B14F-4D97-AF65-F5344CB8AC3E}">
        <p14:creationId xmlns:p14="http://schemas.microsoft.com/office/powerpoint/2010/main" val="32318865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b="0" i="0" kern="1200">
        <a:solidFill>
          <a:schemeClr val="tx1"/>
        </a:solidFill>
        <a:latin typeface="TheSansB W5 Plain" panose="020B0502050302020203" pitchFamily="34" charset="77"/>
        <a:ea typeface="+mn-ea"/>
        <a:cs typeface="+mn-cs"/>
      </a:defRPr>
    </a:lvl1pPr>
    <a:lvl2pPr marL="457200" algn="l" defTabSz="914400" rtl="0" eaLnBrk="1" latinLnBrk="0" hangingPunct="1">
      <a:defRPr sz="1200" b="0" i="0" kern="1200">
        <a:solidFill>
          <a:schemeClr val="tx1"/>
        </a:solidFill>
        <a:latin typeface="TheSansB W5 Plain" panose="020B0502050302020203" pitchFamily="34" charset="77"/>
        <a:ea typeface="+mn-ea"/>
        <a:cs typeface="+mn-cs"/>
      </a:defRPr>
    </a:lvl2pPr>
    <a:lvl3pPr marL="914400" algn="l" defTabSz="914400" rtl="0" eaLnBrk="1" latinLnBrk="0" hangingPunct="1">
      <a:defRPr sz="1200" b="0" i="0" kern="1200">
        <a:solidFill>
          <a:schemeClr val="tx1"/>
        </a:solidFill>
        <a:latin typeface="TheSansB W5 Plain" panose="020B0502050302020203" pitchFamily="34" charset="77"/>
        <a:ea typeface="+mn-ea"/>
        <a:cs typeface="+mn-cs"/>
      </a:defRPr>
    </a:lvl3pPr>
    <a:lvl4pPr marL="1371600" algn="l" defTabSz="914400" rtl="0" eaLnBrk="1" latinLnBrk="0" hangingPunct="1">
      <a:defRPr sz="1200" b="0" i="0" kern="1200">
        <a:solidFill>
          <a:schemeClr val="tx1"/>
        </a:solidFill>
        <a:latin typeface="TheSansB W5 Plain" panose="020B0502050302020203" pitchFamily="34" charset="77"/>
        <a:ea typeface="+mn-ea"/>
        <a:cs typeface="+mn-cs"/>
      </a:defRPr>
    </a:lvl4pPr>
    <a:lvl5pPr marL="1828800" algn="l" defTabSz="914400" rtl="0" eaLnBrk="1" latinLnBrk="0" hangingPunct="1">
      <a:defRPr sz="1200" b="0" i="0" kern="1200">
        <a:solidFill>
          <a:schemeClr val="tx1"/>
        </a:solidFill>
        <a:latin typeface="TheSansB W5 Plain" panose="020B0502050302020203" pitchFamily="34" charset="77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_Tittel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Content Placeholder 26">
            <a:extLst>
              <a:ext uri="{FF2B5EF4-FFF2-40B4-BE49-F238E27FC236}">
                <a16:creationId xmlns:a16="http://schemas.microsoft.com/office/drawing/2014/main" id="{20524C1B-368E-8D47-AA10-CC0928EDB3DC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3452813" y="5780201"/>
            <a:ext cx="4640262" cy="169749"/>
          </a:xfrm>
        </p:spPr>
        <p:txBody>
          <a:bodyPr>
            <a:noAutofit/>
          </a:bodyPr>
          <a:lstStyle>
            <a:lvl1pPr>
              <a:defRPr sz="1700">
                <a:solidFill>
                  <a:schemeClr val="tx1"/>
                </a:solidFill>
                <a:latin typeface="TheSansB W5 Plain" panose="020B0502050302020203" pitchFamily="34" charset="77"/>
              </a:defRPr>
            </a:lvl1pPr>
            <a:lvl2pPr>
              <a:defRPr sz="1700">
                <a:solidFill>
                  <a:schemeClr val="tx1"/>
                </a:solidFill>
                <a:latin typeface="TheSansB W5 Plain" panose="020B0502050302020203" pitchFamily="34" charset="77"/>
              </a:defRPr>
            </a:lvl2pPr>
            <a:lvl3pPr>
              <a:defRPr sz="1700">
                <a:solidFill>
                  <a:schemeClr val="tx1"/>
                </a:solidFill>
                <a:latin typeface="TheSansB W5 Plain" panose="020B0502050302020203" pitchFamily="34" charset="77"/>
              </a:defRPr>
            </a:lvl3pPr>
            <a:lvl4pPr>
              <a:defRPr sz="1700">
                <a:solidFill>
                  <a:schemeClr val="tx1"/>
                </a:solidFill>
                <a:latin typeface="TheSansB W5 Plain" panose="020B0502050302020203" pitchFamily="34" charset="77"/>
              </a:defRPr>
            </a:lvl4pPr>
            <a:lvl5pPr>
              <a:defRPr sz="1700">
                <a:solidFill>
                  <a:schemeClr val="tx1"/>
                </a:solidFill>
                <a:latin typeface="TheSansB W5 Plain" panose="020B0502050302020203" pitchFamily="34" charset="77"/>
              </a:defRPr>
            </a:lvl5pPr>
          </a:lstStyle>
          <a:p>
            <a:pPr lvl="0"/>
            <a:r>
              <a:rPr lang="en-GB" dirty="0" err="1"/>
              <a:t>Undertittel</a:t>
            </a:r>
            <a:r>
              <a:rPr lang="en-GB" dirty="0"/>
              <a:t> </a:t>
            </a:r>
            <a:r>
              <a:rPr lang="en-GB" dirty="0" err="1"/>
              <a:t>skrives</a:t>
            </a:r>
            <a:r>
              <a:rPr lang="en-GB" dirty="0"/>
              <a:t> her </a:t>
            </a:r>
            <a:r>
              <a:rPr lang="en-NO" sz="1700" kern="1200" dirty="0">
                <a:solidFill>
                  <a:srgbClr val="EA1D2C"/>
                </a:solidFill>
                <a:effectLst/>
                <a:latin typeface="TheSansB W5 Plain" panose="020B0502050302020203" pitchFamily="34" charset="77"/>
                <a:ea typeface="+mn-ea"/>
                <a:cs typeface="+mn-cs"/>
              </a:rPr>
              <a:t>|</a:t>
            </a:r>
            <a:r>
              <a:rPr lang="en-GB" dirty="0"/>
              <a:t> </a:t>
            </a:r>
            <a:r>
              <a:rPr lang="nb-NO" dirty="0"/>
              <a:t>12. juni 2020</a:t>
            </a:r>
            <a:endParaRPr lang="en-NO" dirty="0"/>
          </a:p>
        </p:txBody>
      </p:sp>
      <p:sp>
        <p:nvSpPr>
          <p:cNvPr id="30" name="Content Placeholder 29">
            <a:extLst>
              <a:ext uri="{FF2B5EF4-FFF2-40B4-BE49-F238E27FC236}">
                <a16:creationId xmlns:a16="http://schemas.microsoft.com/office/drawing/2014/main" id="{506E71E3-855E-E74E-875C-DE06A2729CAF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3452813" y="0"/>
            <a:ext cx="7096125" cy="3244850"/>
          </a:xfrm>
        </p:spPr>
        <p:txBody>
          <a:bodyPr tIns="720000">
            <a:noAutofit/>
          </a:bodyPr>
          <a:lstStyle>
            <a:lvl1pPr>
              <a:lnSpc>
                <a:spcPts val="11200"/>
              </a:lnSpc>
              <a:defRPr sz="11200" b="0" i="0">
                <a:solidFill>
                  <a:srgbClr val="EA1D2C"/>
                </a:solidFill>
                <a:latin typeface="TheSansB W8 ExtraBold" panose="020B0502050302020203" pitchFamily="34" charset="77"/>
              </a:defRPr>
            </a:lvl1pPr>
            <a:lvl2pPr>
              <a:lnSpc>
                <a:spcPts val="11200"/>
              </a:lnSpc>
              <a:defRPr sz="11200" b="0" i="0">
                <a:solidFill>
                  <a:srgbClr val="EA1D2C"/>
                </a:solidFill>
                <a:latin typeface="TheSansB W8 ExtraBold" panose="020B0502050302020203" pitchFamily="34" charset="77"/>
              </a:defRPr>
            </a:lvl2pPr>
            <a:lvl3pPr>
              <a:lnSpc>
                <a:spcPts val="11200"/>
              </a:lnSpc>
              <a:defRPr sz="11200" b="0" i="0">
                <a:solidFill>
                  <a:srgbClr val="EA1D2C"/>
                </a:solidFill>
                <a:latin typeface="TheSansB W8 ExtraBold" panose="020B0502050302020203" pitchFamily="34" charset="77"/>
              </a:defRPr>
            </a:lvl3pPr>
            <a:lvl4pPr>
              <a:lnSpc>
                <a:spcPts val="11200"/>
              </a:lnSpc>
              <a:defRPr sz="11200" b="0" i="0">
                <a:solidFill>
                  <a:srgbClr val="EA1D2C"/>
                </a:solidFill>
                <a:latin typeface="TheSansB W8 ExtraBold" panose="020B0502050302020203" pitchFamily="34" charset="77"/>
              </a:defRPr>
            </a:lvl4pPr>
            <a:lvl5pPr>
              <a:lnSpc>
                <a:spcPts val="11200"/>
              </a:lnSpc>
              <a:defRPr sz="11200" b="0" i="0">
                <a:solidFill>
                  <a:srgbClr val="EA1D2C"/>
                </a:solidFill>
                <a:latin typeface="TheSansB W8 ExtraBold" panose="020B0502050302020203" pitchFamily="34" charset="77"/>
              </a:defRPr>
            </a:lvl5pPr>
          </a:lstStyle>
          <a:p>
            <a:pPr lvl="0"/>
            <a:r>
              <a:rPr lang="en-GB" dirty="0"/>
              <a:t>FORSIDE_</a:t>
            </a:r>
            <a:br>
              <a:rPr lang="en-GB" dirty="0"/>
            </a:br>
            <a:r>
              <a:rPr lang="en-GB" dirty="0"/>
              <a:t>TITTELSIDE</a:t>
            </a:r>
            <a:endParaRPr lang="en-NO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783DABA-A460-2540-AFC5-3A39DD5315E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28662" y="723900"/>
            <a:ext cx="1638301" cy="311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6266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tatside_Sor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BF6537-1ED6-C64D-A5A0-D957A4C16C0E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3452813" y="728663"/>
            <a:ext cx="8010525" cy="2700337"/>
          </a:xfrm>
        </p:spPr>
        <p:txBody>
          <a:bodyPr>
            <a:noAutofit/>
          </a:bodyPr>
          <a:lstStyle>
            <a:lvl1pPr>
              <a:lnSpc>
                <a:spcPts val="5500"/>
              </a:lnSpc>
              <a:defRPr sz="5550" b="0" i="0">
                <a:solidFill>
                  <a:schemeClr val="bg1"/>
                </a:solidFill>
                <a:latin typeface="TheSansB W8 ExtraBold" panose="020B0502050302020203" pitchFamily="34" charset="77"/>
              </a:defRPr>
            </a:lvl1pPr>
          </a:lstStyle>
          <a:p>
            <a:pPr lvl="0"/>
            <a:r>
              <a:rPr lang="en-GB" dirty="0" err="1"/>
              <a:t>Malside</a:t>
            </a:r>
            <a:r>
              <a:rPr lang="en-GB" dirty="0"/>
              <a:t>_</a:t>
            </a:r>
          </a:p>
          <a:p>
            <a:pPr lvl="0"/>
            <a:r>
              <a:rPr lang="en-GB" dirty="0" err="1"/>
              <a:t>Sitatside_Sort</a:t>
            </a:r>
            <a:endParaRPr lang="en-NO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80756F5-EB0D-2C45-9302-CA6EE52477B3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3474680" y="3781425"/>
            <a:ext cx="3440469" cy="200025"/>
          </a:xfrm>
        </p:spPr>
        <p:txBody>
          <a:bodyPr>
            <a:noAutofit/>
          </a:bodyPr>
          <a:lstStyle>
            <a:lvl1pPr>
              <a:defRPr sz="1700" b="0" i="0">
                <a:solidFill>
                  <a:schemeClr val="bg1"/>
                </a:solidFill>
                <a:latin typeface="TheSansB W5 Plain" panose="020B0502050302020203" pitchFamily="34" charset="77"/>
              </a:defRPr>
            </a:lvl1pPr>
            <a:lvl2pPr>
              <a:defRPr sz="2400" b="0" i="0">
                <a:solidFill>
                  <a:schemeClr val="bg1"/>
                </a:solidFill>
                <a:latin typeface="TheSansB W5 Plain" panose="020B0502050302020203" pitchFamily="34" charset="77"/>
              </a:defRPr>
            </a:lvl2pPr>
            <a:lvl3pPr>
              <a:defRPr sz="2400" b="0" i="0">
                <a:solidFill>
                  <a:schemeClr val="bg1"/>
                </a:solidFill>
                <a:latin typeface="TheSansB W5 Plain" panose="020B0502050302020203" pitchFamily="34" charset="77"/>
              </a:defRPr>
            </a:lvl3pPr>
            <a:lvl4pPr>
              <a:defRPr sz="1800" b="0" i="0">
                <a:solidFill>
                  <a:schemeClr val="bg1"/>
                </a:solidFill>
                <a:latin typeface="TheSansB W5 Plain" panose="020B0502050302020203" pitchFamily="34" charset="77"/>
              </a:defRPr>
            </a:lvl4pPr>
            <a:lvl5pPr>
              <a:defRPr sz="1800" b="0" i="0">
                <a:solidFill>
                  <a:schemeClr val="bg1"/>
                </a:solidFill>
                <a:latin typeface="TheSansB W5 Plain" panose="020B0502050302020203" pitchFamily="34" charset="77"/>
              </a:defRPr>
            </a:lvl5pPr>
          </a:lstStyle>
          <a:p>
            <a:pPr lvl="0"/>
            <a:r>
              <a:rPr lang="en-GB" dirty="0"/>
              <a:t>– </a:t>
            </a:r>
            <a:r>
              <a:rPr lang="en-GB" dirty="0" err="1"/>
              <a:t>Kilde</a:t>
            </a:r>
            <a:endParaRPr lang="en-NO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92886CB6-9B51-F341-882B-D290E68A631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553700" y="6240328"/>
            <a:ext cx="909638" cy="214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8287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tels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5">
            <a:extLst>
              <a:ext uri="{FF2B5EF4-FFF2-40B4-BE49-F238E27FC236}">
                <a16:creationId xmlns:a16="http://schemas.microsoft.com/office/drawing/2014/main" id="{81E25651-46CD-8B40-A39D-0606A849184C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3417593" y="618202"/>
            <a:ext cx="7350125" cy="1905923"/>
          </a:xfrm>
        </p:spPr>
        <p:txBody>
          <a:bodyPr>
            <a:noAutofit/>
          </a:bodyPr>
          <a:lstStyle>
            <a:lvl1pPr>
              <a:defRPr sz="8600" b="0" i="0">
                <a:solidFill>
                  <a:schemeClr val="tx1"/>
                </a:solidFill>
                <a:latin typeface="TheSansB W8 ExtraBold" panose="020B0502050302020203" pitchFamily="34" charset="77"/>
              </a:defRPr>
            </a:lvl1pPr>
            <a:lvl2pPr>
              <a:defRPr sz="8600">
                <a:solidFill>
                  <a:schemeClr val="bg1"/>
                </a:solidFill>
              </a:defRPr>
            </a:lvl2pPr>
            <a:lvl3pPr>
              <a:defRPr sz="8600">
                <a:solidFill>
                  <a:schemeClr val="bg1"/>
                </a:solidFill>
              </a:defRPr>
            </a:lvl3pPr>
            <a:lvl4pPr>
              <a:defRPr sz="8600">
                <a:solidFill>
                  <a:schemeClr val="bg1"/>
                </a:solidFill>
              </a:defRPr>
            </a:lvl4pPr>
            <a:lvl5pPr>
              <a:defRPr sz="86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MALSIDE_</a:t>
            </a:r>
            <a:br>
              <a:rPr lang="en-GB" dirty="0"/>
            </a:br>
            <a:r>
              <a:rPr lang="en-GB" dirty="0"/>
              <a:t>KAPITTELSIDE_</a:t>
            </a:r>
          </a:p>
          <a:p>
            <a:pPr lvl="0"/>
            <a:r>
              <a:rPr lang="en-GB" dirty="0"/>
              <a:t>HVIT BAKGRUNN</a:t>
            </a:r>
            <a:endParaRPr lang="en-NO" dirty="0"/>
          </a:p>
        </p:txBody>
      </p:sp>
      <p:sp>
        <p:nvSpPr>
          <p:cNvPr id="4" name="Content Placeholder 4">
            <a:extLst>
              <a:ext uri="{FF2B5EF4-FFF2-40B4-BE49-F238E27FC236}">
                <a16:creationId xmlns:a16="http://schemas.microsoft.com/office/drawing/2014/main" id="{F372A1EB-983A-6542-9E87-044CEBC20D96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10553698" y="6246183"/>
            <a:ext cx="909640" cy="225518"/>
          </a:xfrm>
          <a:blipFill>
            <a:blip r:embed="rId2"/>
            <a:stretch>
              <a:fillRect/>
            </a:stretch>
          </a:blipFill>
        </p:spPr>
        <p:txBody>
          <a:bodyPr/>
          <a:lstStyle/>
          <a:p>
            <a:pPr lvl="0"/>
            <a:r>
              <a:rPr lang="en-GB" dirty="0"/>
              <a:t> </a:t>
            </a:r>
            <a:endParaRPr lang="en-NO" dirty="0"/>
          </a:p>
        </p:txBody>
      </p:sp>
    </p:spTree>
    <p:extLst>
      <p:ext uri="{BB962C8B-B14F-4D97-AF65-F5344CB8AC3E}">
        <p14:creationId xmlns:p14="http://schemas.microsoft.com/office/powerpoint/2010/main" val="37655210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tats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BF6537-1ED6-C64D-A5A0-D957A4C16C0E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3452813" y="728663"/>
            <a:ext cx="8010525" cy="2700337"/>
          </a:xfrm>
        </p:spPr>
        <p:txBody>
          <a:bodyPr>
            <a:noAutofit/>
          </a:bodyPr>
          <a:lstStyle>
            <a:lvl1pPr>
              <a:lnSpc>
                <a:spcPts val="5500"/>
              </a:lnSpc>
              <a:defRPr sz="5550" b="0" i="0">
                <a:solidFill>
                  <a:schemeClr val="tx1"/>
                </a:solidFill>
                <a:latin typeface="TheSansB W8 ExtraBold" panose="020B0502050302020203" pitchFamily="34" charset="77"/>
              </a:defRPr>
            </a:lvl1pPr>
          </a:lstStyle>
          <a:p>
            <a:pPr lvl="0"/>
            <a:r>
              <a:rPr lang="en-GB" dirty="0" err="1"/>
              <a:t>Malside</a:t>
            </a:r>
            <a:r>
              <a:rPr lang="en-GB" dirty="0"/>
              <a:t>_</a:t>
            </a:r>
          </a:p>
          <a:p>
            <a:pPr lvl="0"/>
            <a:r>
              <a:rPr lang="en-GB" dirty="0" err="1"/>
              <a:t>Sitatside_Hvit</a:t>
            </a:r>
            <a:endParaRPr lang="en-NO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80756F5-EB0D-2C45-9302-CA6EE52477B3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3474680" y="3781425"/>
            <a:ext cx="3440469" cy="200025"/>
          </a:xfrm>
        </p:spPr>
        <p:txBody>
          <a:bodyPr>
            <a:noAutofit/>
          </a:bodyPr>
          <a:lstStyle>
            <a:lvl1pPr>
              <a:defRPr sz="1700" b="0" i="0">
                <a:solidFill>
                  <a:schemeClr val="tx1"/>
                </a:solidFill>
                <a:latin typeface="TheSansB W5 Plain" panose="020B0502050302020203" pitchFamily="34" charset="77"/>
              </a:defRPr>
            </a:lvl1pPr>
            <a:lvl2pPr>
              <a:defRPr sz="2400" b="0" i="0">
                <a:solidFill>
                  <a:schemeClr val="bg1"/>
                </a:solidFill>
                <a:latin typeface="TheSansB W5 Plain" panose="020B0502050302020203" pitchFamily="34" charset="77"/>
              </a:defRPr>
            </a:lvl2pPr>
            <a:lvl3pPr>
              <a:defRPr sz="2400" b="0" i="0">
                <a:solidFill>
                  <a:schemeClr val="bg1"/>
                </a:solidFill>
                <a:latin typeface="TheSansB W5 Plain" panose="020B0502050302020203" pitchFamily="34" charset="77"/>
              </a:defRPr>
            </a:lvl3pPr>
            <a:lvl4pPr>
              <a:defRPr sz="1800" b="0" i="0">
                <a:solidFill>
                  <a:schemeClr val="bg1"/>
                </a:solidFill>
                <a:latin typeface="TheSansB W5 Plain" panose="020B0502050302020203" pitchFamily="34" charset="77"/>
              </a:defRPr>
            </a:lvl4pPr>
            <a:lvl5pPr>
              <a:defRPr sz="1800" b="0" i="0">
                <a:solidFill>
                  <a:schemeClr val="bg1"/>
                </a:solidFill>
                <a:latin typeface="TheSansB W5 Plain" panose="020B0502050302020203" pitchFamily="34" charset="77"/>
              </a:defRPr>
            </a:lvl5pPr>
          </a:lstStyle>
          <a:p>
            <a:pPr lvl="0"/>
            <a:r>
              <a:rPr lang="en-GB" dirty="0"/>
              <a:t>– </a:t>
            </a:r>
            <a:r>
              <a:rPr lang="en-GB" dirty="0" err="1"/>
              <a:t>Kilde</a:t>
            </a:r>
            <a:endParaRPr lang="en-NO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8EC0558-FAA0-4244-A32B-7CA565C22DF0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10553698" y="6246183"/>
            <a:ext cx="909640" cy="225518"/>
          </a:xfrm>
          <a:blipFill>
            <a:blip r:embed="rId2"/>
            <a:stretch>
              <a:fillRect/>
            </a:stretch>
          </a:blipFill>
        </p:spPr>
        <p:txBody>
          <a:bodyPr/>
          <a:lstStyle/>
          <a:p>
            <a:pPr lvl="0"/>
            <a:r>
              <a:rPr lang="en-GB" dirty="0"/>
              <a:t> </a:t>
            </a:r>
            <a:endParaRPr lang="en-NO" dirty="0"/>
          </a:p>
        </p:txBody>
      </p:sp>
    </p:spTree>
    <p:extLst>
      <p:ext uri="{BB962C8B-B14F-4D97-AF65-F5344CB8AC3E}">
        <p14:creationId xmlns:p14="http://schemas.microsoft.com/office/powerpoint/2010/main" val="36102898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hold_Fullbred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4">
            <a:extLst>
              <a:ext uri="{FF2B5EF4-FFF2-40B4-BE49-F238E27FC236}">
                <a16:creationId xmlns:a16="http://schemas.microsoft.com/office/drawing/2014/main" id="{5D2EB9AF-EEF3-6C44-ABD6-45328C8E6077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10553698" y="6246183"/>
            <a:ext cx="909640" cy="225518"/>
          </a:xfrm>
          <a:blipFill>
            <a:blip r:embed="rId2"/>
            <a:stretch>
              <a:fillRect/>
            </a:stretch>
          </a:blipFill>
        </p:spPr>
        <p:txBody>
          <a:bodyPr/>
          <a:lstStyle/>
          <a:p>
            <a:pPr lvl="0"/>
            <a:r>
              <a:rPr lang="en-GB" dirty="0"/>
              <a:t> </a:t>
            </a:r>
            <a:endParaRPr lang="en-NO" dirty="0"/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4001AE9E-3895-A04B-8C2D-FA423F6E5600}"/>
              </a:ext>
            </a:extLst>
          </p:cNvPr>
          <p:cNvSpPr>
            <a:spLocks noGrp="1"/>
          </p:cNvSpPr>
          <p:nvPr>
            <p:ph idx="18" hasCustomPrompt="1"/>
          </p:nvPr>
        </p:nvSpPr>
        <p:spPr>
          <a:xfrm>
            <a:off x="726217" y="1607538"/>
            <a:ext cx="10737121" cy="434241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GB" dirty="0"/>
              <a:t>First level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OVERSKRIFT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NO" dirty="0"/>
          </a:p>
        </p:txBody>
      </p:sp>
      <p:sp>
        <p:nvSpPr>
          <p:cNvPr id="12" name="Title Placeholder 1">
            <a:extLst>
              <a:ext uri="{FF2B5EF4-FFF2-40B4-BE49-F238E27FC236}">
                <a16:creationId xmlns:a16="http://schemas.microsoft.com/office/drawing/2014/main" id="{0FAB14EE-88E9-E34B-A192-BEC2407ADDE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31838" y="723900"/>
            <a:ext cx="10731500" cy="714375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GB" dirty="0"/>
              <a:t>MALSIDE_</a:t>
            </a:r>
            <a:br>
              <a:rPr lang="en-GB" dirty="0"/>
            </a:br>
            <a:r>
              <a:rPr lang="en-GB" dirty="0"/>
              <a:t>INNHOLD_FULLBREDDE</a:t>
            </a:r>
            <a:endParaRPr lang="en-NO" dirty="0"/>
          </a:p>
        </p:txBody>
      </p:sp>
    </p:spTree>
    <p:extLst>
      <p:ext uri="{BB962C8B-B14F-4D97-AF65-F5344CB8AC3E}">
        <p14:creationId xmlns:p14="http://schemas.microsoft.com/office/powerpoint/2010/main" val="25797636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hold med bilde høy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A2CA9D83-4EF0-1140-B975-B3988766913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52475" y="2592492"/>
            <a:ext cx="7072312" cy="3349874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5pPr marL="252000" indent="-144000">
              <a:buClr>
                <a:schemeClr val="tx1"/>
              </a:buClr>
              <a:defRPr/>
            </a:lvl5pPr>
          </a:lstStyle>
          <a:p>
            <a:pPr lvl="0"/>
            <a:r>
              <a:rPr lang="en-GB" dirty="0"/>
              <a:t>First level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OVERSKRIFT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NO" dirty="0"/>
          </a:p>
        </p:txBody>
      </p:sp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B3B7C804-652F-AC4C-88FF-A410B1D258AE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8005763" y="2524125"/>
            <a:ext cx="4186237" cy="4333875"/>
          </a:xfrm>
          <a:solidFill>
            <a:srgbClr val="999999"/>
          </a:solidFill>
        </p:spPr>
        <p:txBody>
          <a:bodyPr anchor="ctr"/>
          <a:lstStyle>
            <a:lvl1pPr algn="ctr">
              <a:defRPr/>
            </a:lvl1pPr>
          </a:lstStyle>
          <a:p>
            <a:r>
              <a:rPr lang="en-NO" dirty="0"/>
              <a:t>Bilde</a:t>
            </a:r>
          </a:p>
        </p:txBody>
      </p:sp>
      <p:sp>
        <p:nvSpPr>
          <p:cNvPr id="22" name="Content Placeholder 4">
            <a:extLst>
              <a:ext uri="{FF2B5EF4-FFF2-40B4-BE49-F238E27FC236}">
                <a16:creationId xmlns:a16="http://schemas.microsoft.com/office/drawing/2014/main" id="{454844A5-E5E0-CC45-8C61-07BC965599F5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10553698" y="6246183"/>
            <a:ext cx="909640" cy="225518"/>
          </a:xfrm>
          <a:blipFill>
            <a:blip r:embed="rId2"/>
            <a:stretch>
              <a:fillRect/>
            </a:stretch>
          </a:blipFill>
        </p:spPr>
        <p:txBody>
          <a:bodyPr/>
          <a:lstStyle/>
          <a:p>
            <a:pPr lvl="0"/>
            <a:r>
              <a:rPr lang="en-GB" dirty="0"/>
              <a:t> </a:t>
            </a:r>
            <a:endParaRPr lang="en-NO" dirty="0"/>
          </a:p>
        </p:txBody>
      </p:sp>
      <p:sp>
        <p:nvSpPr>
          <p:cNvPr id="23" name="Title Placeholder 1">
            <a:extLst>
              <a:ext uri="{FF2B5EF4-FFF2-40B4-BE49-F238E27FC236}">
                <a16:creationId xmlns:a16="http://schemas.microsoft.com/office/drawing/2014/main" id="{BE61FEA4-CEB3-2645-B57F-9073EF9E181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31838" y="723900"/>
            <a:ext cx="7072312" cy="714375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GB" dirty="0"/>
              <a:t>MALSIDE_INNHOLD</a:t>
            </a:r>
            <a:br>
              <a:rPr lang="en-GB" dirty="0"/>
            </a:br>
            <a:r>
              <a:rPr lang="en-GB" dirty="0"/>
              <a:t>MED BILDE HØYRE</a:t>
            </a:r>
            <a:endParaRPr lang="en-NO" dirty="0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C814BAF3-A595-134D-A321-7419014AA7D3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728662" y="1502070"/>
            <a:ext cx="7072312" cy="241721"/>
          </a:xfrm>
        </p:spPr>
        <p:txBody>
          <a:bodyPr>
            <a:noAutofit/>
          </a:bodyPr>
          <a:lstStyle>
            <a:lvl1pPr>
              <a:defRPr sz="1650">
                <a:solidFill>
                  <a:srgbClr val="999999"/>
                </a:solidFill>
                <a:latin typeface="TheSansB W5 Plain" panose="020B0502050302020203" pitchFamily="34" charset="77"/>
              </a:defRPr>
            </a:lvl1pPr>
            <a:lvl2pPr>
              <a:defRPr sz="1650">
                <a:solidFill>
                  <a:srgbClr val="999999"/>
                </a:solidFill>
                <a:latin typeface="TheSansB W5 Plain" panose="020B0502050302020203" pitchFamily="34" charset="77"/>
              </a:defRPr>
            </a:lvl2pPr>
            <a:lvl3pPr>
              <a:defRPr sz="1650">
                <a:solidFill>
                  <a:srgbClr val="999999"/>
                </a:solidFill>
                <a:latin typeface="TheSansB W5 Plain" panose="020B0502050302020203" pitchFamily="34" charset="77"/>
              </a:defRPr>
            </a:lvl3pPr>
            <a:lvl4pPr>
              <a:defRPr sz="1650">
                <a:solidFill>
                  <a:srgbClr val="999999"/>
                </a:solidFill>
                <a:latin typeface="TheSansB W5 Plain" panose="020B0502050302020203" pitchFamily="34" charset="77"/>
              </a:defRPr>
            </a:lvl4pPr>
            <a:lvl5pPr>
              <a:defRPr sz="1650">
                <a:solidFill>
                  <a:srgbClr val="999999"/>
                </a:solidFill>
                <a:latin typeface="TheSansB W5 Plain" panose="020B0502050302020203" pitchFamily="34" charset="77"/>
              </a:defRPr>
            </a:lvl5pPr>
          </a:lstStyle>
          <a:p>
            <a:r>
              <a:rPr lang="en-NO" sz="1650" b="0" i="0" dirty="0">
                <a:solidFill>
                  <a:srgbClr val="999999"/>
                </a:solidFill>
                <a:latin typeface="TheSansB W5 Plain" panose="020B0502050302020203" pitchFamily="34" charset="77"/>
              </a:rPr>
              <a:t>Undertittel</a:t>
            </a:r>
          </a:p>
        </p:txBody>
      </p:sp>
    </p:spTree>
    <p:extLst>
      <p:ext uri="{BB962C8B-B14F-4D97-AF65-F5344CB8AC3E}">
        <p14:creationId xmlns:p14="http://schemas.microsoft.com/office/powerpoint/2010/main" val="26824988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hold med bilde høyre utfall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A2CA9D83-4EF0-1140-B975-B398876691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2475" y="2592492"/>
            <a:ext cx="7072312" cy="3349874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 dirty="0"/>
          </a:p>
        </p:txBody>
      </p:sp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B3B7C804-652F-AC4C-88FF-A410B1D258AE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8005763" y="1"/>
            <a:ext cx="4186237" cy="6858000"/>
          </a:xfrm>
          <a:solidFill>
            <a:srgbClr val="999999"/>
          </a:solidFill>
        </p:spPr>
        <p:txBody>
          <a:bodyPr anchor="ctr"/>
          <a:lstStyle>
            <a:lvl1pPr algn="ctr">
              <a:defRPr/>
            </a:lvl1pPr>
          </a:lstStyle>
          <a:p>
            <a:r>
              <a:rPr lang="en-NO" dirty="0"/>
              <a:t>Bilde</a:t>
            </a:r>
          </a:p>
        </p:txBody>
      </p:sp>
      <p:sp>
        <p:nvSpPr>
          <p:cNvPr id="11" name="Content Placeholder 4">
            <a:extLst>
              <a:ext uri="{FF2B5EF4-FFF2-40B4-BE49-F238E27FC236}">
                <a16:creationId xmlns:a16="http://schemas.microsoft.com/office/drawing/2014/main" id="{FAC5F24A-E06C-7B41-909E-EB22BBF92818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10553698" y="6246183"/>
            <a:ext cx="909640" cy="225518"/>
          </a:xfrm>
          <a:blipFill>
            <a:blip r:embed="rId2"/>
            <a:stretch>
              <a:fillRect/>
            </a:stretch>
          </a:blipFill>
        </p:spPr>
        <p:txBody>
          <a:bodyPr/>
          <a:lstStyle/>
          <a:p>
            <a:pPr lvl="0"/>
            <a:r>
              <a:rPr lang="en-GB" dirty="0"/>
              <a:t> </a:t>
            </a:r>
            <a:endParaRPr lang="en-NO" dirty="0"/>
          </a:p>
        </p:txBody>
      </p:sp>
      <p:sp>
        <p:nvSpPr>
          <p:cNvPr id="12" name="Title Placeholder 1">
            <a:extLst>
              <a:ext uri="{FF2B5EF4-FFF2-40B4-BE49-F238E27FC236}">
                <a16:creationId xmlns:a16="http://schemas.microsoft.com/office/drawing/2014/main" id="{EFF58C2C-BFC1-1148-ABCB-9C38F4F8EA6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31838" y="723900"/>
            <a:ext cx="7069136" cy="714375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GB" dirty="0"/>
              <a:t>MALSIDE_INNHOLD MED </a:t>
            </a:r>
            <a:br>
              <a:rPr lang="en-GB" dirty="0"/>
            </a:br>
            <a:r>
              <a:rPr lang="en-GB" dirty="0"/>
              <a:t>BILDE HØYRE UTFALLENDE</a:t>
            </a:r>
            <a:endParaRPr lang="en-NO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3A313C79-95A4-F64C-945C-37F7C238271D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728662" y="1502070"/>
            <a:ext cx="7072312" cy="241721"/>
          </a:xfrm>
        </p:spPr>
        <p:txBody>
          <a:bodyPr>
            <a:noAutofit/>
          </a:bodyPr>
          <a:lstStyle>
            <a:lvl1pPr>
              <a:defRPr sz="1650">
                <a:solidFill>
                  <a:srgbClr val="999999"/>
                </a:solidFill>
                <a:latin typeface="TheSansB W5 Plain" panose="020B0502050302020203" pitchFamily="34" charset="77"/>
              </a:defRPr>
            </a:lvl1pPr>
            <a:lvl2pPr>
              <a:defRPr sz="1650">
                <a:solidFill>
                  <a:srgbClr val="999999"/>
                </a:solidFill>
                <a:latin typeface="TheSansB W5 Plain" panose="020B0502050302020203" pitchFamily="34" charset="77"/>
              </a:defRPr>
            </a:lvl2pPr>
            <a:lvl3pPr>
              <a:defRPr sz="1650">
                <a:solidFill>
                  <a:srgbClr val="999999"/>
                </a:solidFill>
                <a:latin typeface="TheSansB W5 Plain" panose="020B0502050302020203" pitchFamily="34" charset="77"/>
              </a:defRPr>
            </a:lvl3pPr>
            <a:lvl4pPr>
              <a:defRPr sz="1650">
                <a:solidFill>
                  <a:srgbClr val="999999"/>
                </a:solidFill>
                <a:latin typeface="TheSansB W5 Plain" panose="020B0502050302020203" pitchFamily="34" charset="77"/>
              </a:defRPr>
            </a:lvl4pPr>
            <a:lvl5pPr>
              <a:defRPr sz="1650">
                <a:solidFill>
                  <a:srgbClr val="999999"/>
                </a:solidFill>
                <a:latin typeface="TheSansB W5 Plain" panose="020B0502050302020203" pitchFamily="34" charset="77"/>
              </a:defRPr>
            </a:lvl5pPr>
          </a:lstStyle>
          <a:p>
            <a:r>
              <a:rPr lang="en-NO" sz="1650" b="0" i="0" dirty="0">
                <a:solidFill>
                  <a:srgbClr val="999999"/>
                </a:solidFill>
                <a:latin typeface="TheSansB W5 Plain" panose="020B0502050302020203" pitchFamily="34" charset="77"/>
              </a:rPr>
              <a:t>Undertittel</a:t>
            </a:r>
          </a:p>
        </p:txBody>
      </p:sp>
    </p:spTree>
    <p:extLst>
      <p:ext uri="{BB962C8B-B14F-4D97-AF65-F5344CB8AC3E}">
        <p14:creationId xmlns:p14="http://schemas.microsoft.com/office/powerpoint/2010/main" val="41272211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hold med bilde vens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A2CA9D83-4EF0-1140-B975-B398876691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81725" y="2592492"/>
            <a:ext cx="5281613" cy="3349874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 dirty="0"/>
          </a:p>
        </p:txBody>
      </p:sp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B3B7C804-652F-AC4C-88FF-A410B1D258AE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2524125"/>
            <a:ext cx="4186237" cy="4333875"/>
          </a:xfrm>
          <a:solidFill>
            <a:srgbClr val="999999"/>
          </a:solidFill>
        </p:spPr>
        <p:txBody>
          <a:bodyPr anchor="ctr"/>
          <a:lstStyle>
            <a:lvl1pPr algn="ctr">
              <a:defRPr/>
            </a:lvl1pPr>
          </a:lstStyle>
          <a:p>
            <a:r>
              <a:rPr lang="en-NO" dirty="0"/>
              <a:t>Bilde</a:t>
            </a:r>
          </a:p>
        </p:txBody>
      </p:sp>
      <p:sp>
        <p:nvSpPr>
          <p:cNvPr id="22" name="Content Placeholder 4">
            <a:extLst>
              <a:ext uri="{FF2B5EF4-FFF2-40B4-BE49-F238E27FC236}">
                <a16:creationId xmlns:a16="http://schemas.microsoft.com/office/drawing/2014/main" id="{454844A5-E5E0-CC45-8C61-07BC965599F5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10553698" y="6246183"/>
            <a:ext cx="909640" cy="225518"/>
          </a:xfrm>
          <a:blipFill>
            <a:blip r:embed="rId2"/>
            <a:stretch>
              <a:fillRect/>
            </a:stretch>
          </a:blipFill>
        </p:spPr>
        <p:txBody>
          <a:bodyPr/>
          <a:lstStyle/>
          <a:p>
            <a:pPr lvl="0"/>
            <a:r>
              <a:rPr lang="en-GB" dirty="0"/>
              <a:t> </a:t>
            </a:r>
            <a:endParaRPr lang="en-NO" dirty="0"/>
          </a:p>
        </p:txBody>
      </p:sp>
      <p:sp>
        <p:nvSpPr>
          <p:cNvPr id="14" name="Title Placeholder 1">
            <a:extLst>
              <a:ext uri="{FF2B5EF4-FFF2-40B4-BE49-F238E27FC236}">
                <a16:creationId xmlns:a16="http://schemas.microsoft.com/office/drawing/2014/main" id="{6C1160DA-C48A-2545-8E46-6511C729F87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31838" y="723900"/>
            <a:ext cx="5278437" cy="714375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GB" dirty="0"/>
              <a:t>MALSIDE_INNHOLD</a:t>
            </a:r>
            <a:br>
              <a:rPr lang="en-GB" dirty="0"/>
            </a:br>
            <a:r>
              <a:rPr lang="en-GB" dirty="0"/>
              <a:t>MED BILDE VENSTRE</a:t>
            </a:r>
            <a:endParaRPr lang="en-NO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26DD9C90-8B86-EF4C-9F7A-2B9785E045A9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728662" y="1502071"/>
            <a:ext cx="5278437" cy="207460"/>
          </a:xfrm>
        </p:spPr>
        <p:txBody>
          <a:bodyPr>
            <a:noAutofit/>
          </a:bodyPr>
          <a:lstStyle>
            <a:lvl1pPr>
              <a:defRPr sz="1650">
                <a:solidFill>
                  <a:srgbClr val="999999"/>
                </a:solidFill>
                <a:latin typeface="TheSansB W5 Plain" panose="020B0502050302020203" pitchFamily="34" charset="77"/>
              </a:defRPr>
            </a:lvl1pPr>
            <a:lvl2pPr>
              <a:defRPr sz="1650">
                <a:solidFill>
                  <a:srgbClr val="999999"/>
                </a:solidFill>
                <a:latin typeface="TheSansB W5 Plain" panose="020B0502050302020203" pitchFamily="34" charset="77"/>
              </a:defRPr>
            </a:lvl2pPr>
            <a:lvl3pPr>
              <a:defRPr sz="1650">
                <a:solidFill>
                  <a:srgbClr val="999999"/>
                </a:solidFill>
                <a:latin typeface="TheSansB W5 Plain" panose="020B0502050302020203" pitchFamily="34" charset="77"/>
              </a:defRPr>
            </a:lvl3pPr>
            <a:lvl4pPr>
              <a:defRPr sz="1650">
                <a:solidFill>
                  <a:srgbClr val="999999"/>
                </a:solidFill>
                <a:latin typeface="TheSansB W5 Plain" panose="020B0502050302020203" pitchFamily="34" charset="77"/>
              </a:defRPr>
            </a:lvl4pPr>
            <a:lvl5pPr>
              <a:defRPr sz="1650">
                <a:solidFill>
                  <a:srgbClr val="999999"/>
                </a:solidFill>
                <a:latin typeface="TheSansB W5 Plain" panose="020B0502050302020203" pitchFamily="34" charset="77"/>
              </a:defRPr>
            </a:lvl5pPr>
          </a:lstStyle>
          <a:p>
            <a:r>
              <a:rPr lang="en-NO" sz="1650" b="0" i="0" dirty="0">
                <a:solidFill>
                  <a:srgbClr val="999999"/>
                </a:solidFill>
                <a:latin typeface="TheSansB W5 Plain" panose="020B0502050302020203" pitchFamily="34" charset="77"/>
              </a:rPr>
              <a:t>Undertittel</a:t>
            </a:r>
          </a:p>
        </p:txBody>
      </p:sp>
    </p:spTree>
    <p:extLst>
      <p:ext uri="{BB962C8B-B14F-4D97-AF65-F5344CB8AC3E}">
        <p14:creationId xmlns:p14="http://schemas.microsoft.com/office/powerpoint/2010/main" val="23186593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hold med bilde venstre utfall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A2CA9D83-4EF0-1140-B975-B398876691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81725" y="2592492"/>
            <a:ext cx="5281613" cy="3349874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 dirty="0"/>
          </a:p>
        </p:txBody>
      </p:sp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B3B7C804-652F-AC4C-88FF-A410B1D258AE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1"/>
            <a:ext cx="4186237" cy="6858000"/>
          </a:xfrm>
          <a:solidFill>
            <a:srgbClr val="999999"/>
          </a:solidFill>
        </p:spPr>
        <p:txBody>
          <a:bodyPr anchor="ctr"/>
          <a:lstStyle>
            <a:lvl1pPr algn="ctr">
              <a:defRPr/>
            </a:lvl1pPr>
          </a:lstStyle>
          <a:p>
            <a:r>
              <a:rPr lang="en-NO" dirty="0"/>
              <a:t>Bilde</a:t>
            </a:r>
          </a:p>
        </p:txBody>
      </p:sp>
      <p:sp>
        <p:nvSpPr>
          <p:cNvPr id="22" name="Content Placeholder 4">
            <a:extLst>
              <a:ext uri="{FF2B5EF4-FFF2-40B4-BE49-F238E27FC236}">
                <a16:creationId xmlns:a16="http://schemas.microsoft.com/office/drawing/2014/main" id="{454844A5-E5E0-CC45-8C61-07BC965599F5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10553698" y="6246183"/>
            <a:ext cx="909640" cy="225518"/>
          </a:xfrm>
          <a:blipFill>
            <a:blip r:embed="rId2"/>
            <a:stretch>
              <a:fillRect/>
            </a:stretch>
          </a:blipFill>
        </p:spPr>
        <p:txBody>
          <a:bodyPr/>
          <a:lstStyle/>
          <a:p>
            <a:pPr lvl="0"/>
            <a:r>
              <a:rPr lang="en-GB" dirty="0"/>
              <a:t> </a:t>
            </a:r>
            <a:endParaRPr lang="en-NO" dirty="0"/>
          </a:p>
        </p:txBody>
      </p:sp>
      <p:sp>
        <p:nvSpPr>
          <p:cNvPr id="14" name="Title Placeholder 1">
            <a:extLst>
              <a:ext uri="{FF2B5EF4-FFF2-40B4-BE49-F238E27FC236}">
                <a16:creationId xmlns:a16="http://schemas.microsoft.com/office/drawing/2014/main" id="{6C1160DA-C48A-2545-8E46-6511C729F87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184901" y="723900"/>
            <a:ext cx="5278437" cy="714375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GB" dirty="0"/>
              <a:t>MALSIDE_INNHOLD MED</a:t>
            </a:r>
            <a:br>
              <a:rPr lang="en-GB" dirty="0"/>
            </a:br>
            <a:r>
              <a:rPr lang="en-GB" dirty="0"/>
              <a:t>BILDE VENSTRE UTFALLENDE</a:t>
            </a:r>
            <a:endParaRPr lang="en-NO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69F1C8E1-0BC0-C04C-836C-F0C25D5ED987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6209884" y="1502070"/>
            <a:ext cx="5253454" cy="240022"/>
          </a:xfrm>
        </p:spPr>
        <p:txBody>
          <a:bodyPr>
            <a:noAutofit/>
          </a:bodyPr>
          <a:lstStyle>
            <a:lvl1pPr>
              <a:defRPr sz="1650">
                <a:solidFill>
                  <a:srgbClr val="999999"/>
                </a:solidFill>
                <a:latin typeface="TheSansB W5 Plain" panose="020B0502050302020203" pitchFamily="34" charset="77"/>
              </a:defRPr>
            </a:lvl1pPr>
            <a:lvl2pPr>
              <a:defRPr sz="1650">
                <a:solidFill>
                  <a:srgbClr val="999999"/>
                </a:solidFill>
                <a:latin typeface="TheSansB W5 Plain" panose="020B0502050302020203" pitchFamily="34" charset="77"/>
              </a:defRPr>
            </a:lvl2pPr>
            <a:lvl3pPr>
              <a:defRPr sz="1650">
                <a:solidFill>
                  <a:srgbClr val="999999"/>
                </a:solidFill>
                <a:latin typeface="TheSansB W5 Plain" panose="020B0502050302020203" pitchFamily="34" charset="77"/>
              </a:defRPr>
            </a:lvl3pPr>
            <a:lvl4pPr>
              <a:defRPr sz="1650">
                <a:solidFill>
                  <a:srgbClr val="999999"/>
                </a:solidFill>
                <a:latin typeface="TheSansB W5 Plain" panose="020B0502050302020203" pitchFamily="34" charset="77"/>
              </a:defRPr>
            </a:lvl4pPr>
            <a:lvl5pPr>
              <a:defRPr sz="1650">
                <a:solidFill>
                  <a:srgbClr val="999999"/>
                </a:solidFill>
                <a:latin typeface="TheSansB W5 Plain" panose="020B0502050302020203" pitchFamily="34" charset="77"/>
              </a:defRPr>
            </a:lvl5pPr>
          </a:lstStyle>
          <a:p>
            <a:r>
              <a:rPr lang="en-NO" sz="1650" b="0" i="0" dirty="0">
                <a:solidFill>
                  <a:srgbClr val="999999"/>
                </a:solidFill>
                <a:latin typeface="TheSansB W5 Plain" panose="020B0502050302020203" pitchFamily="34" charset="77"/>
              </a:rPr>
              <a:t>Undertittel</a:t>
            </a:r>
          </a:p>
        </p:txBody>
      </p:sp>
    </p:spTree>
    <p:extLst>
      <p:ext uri="{BB962C8B-B14F-4D97-AF65-F5344CB8AC3E}">
        <p14:creationId xmlns:p14="http://schemas.microsoft.com/office/powerpoint/2010/main" val="37703058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hold_Tode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>
            <a:extLst>
              <a:ext uri="{FF2B5EF4-FFF2-40B4-BE49-F238E27FC236}">
                <a16:creationId xmlns:a16="http://schemas.microsoft.com/office/drawing/2014/main" id="{A95A556D-1617-3F44-B6E8-9490257047A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31838" y="723900"/>
            <a:ext cx="5278437" cy="714375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GB" dirty="0"/>
              <a:t>MALSIDE_</a:t>
            </a:r>
            <a:br>
              <a:rPr lang="en-GB" dirty="0"/>
            </a:br>
            <a:r>
              <a:rPr lang="en-GB" dirty="0"/>
              <a:t>INNHOLD_TODELT</a:t>
            </a:r>
            <a:endParaRPr lang="en-NO" dirty="0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A2CA9D83-4EF0-1140-B975-B3988766913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181725" y="803026"/>
            <a:ext cx="5281613" cy="5146924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GB" dirty="0"/>
              <a:t>First level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OVERSKRIFT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NO" dirty="0"/>
          </a:p>
        </p:txBody>
      </p:sp>
      <p:sp>
        <p:nvSpPr>
          <p:cNvPr id="10" name="Content Placeholder 4">
            <a:extLst>
              <a:ext uri="{FF2B5EF4-FFF2-40B4-BE49-F238E27FC236}">
                <a16:creationId xmlns:a16="http://schemas.microsoft.com/office/drawing/2014/main" id="{5D2EB9AF-EEF3-6C44-ABD6-45328C8E6077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10553698" y="6246183"/>
            <a:ext cx="909640" cy="225518"/>
          </a:xfrm>
          <a:blipFill>
            <a:blip r:embed="rId2"/>
            <a:stretch>
              <a:fillRect/>
            </a:stretch>
          </a:blipFill>
        </p:spPr>
        <p:txBody>
          <a:bodyPr/>
          <a:lstStyle/>
          <a:p>
            <a:pPr lvl="0"/>
            <a:r>
              <a:rPr lang="en-GB" dirty="0"/>
              <a:t> </a:t>
            </a:r>
            <a:endParaRPr lang="en-NO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09CF571E-5710-824A-92E7-8816F501B08D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728662" y="1502070"/>
            <a:ext cx="5253454" cy="240022"/>
          </a:xfrm>
        </p:spPr>
        <p:txBody>
          <a:bodyPr>
            <a:noAutofit/>
          </a:bodyPr>
          <a:lstStyle>
            <a:lvl1pPr>
              <a:defRPr sz="1650">
                <a:solidFill>
                  <a:srgbClr val="999999"/>
                </a:solidFill>
                <a:latin typeface="TheSansB W5 Plain" panose="020B0502050302020203" pitchFamily="34" charset="77"/>
              </a:defRPr>
            </a:lvl1pPr>
            <a:lvl2pPr>
              <a:defRPr sz="1650">
                <a:solidFill>
                  <a:srgbClr val="999999"/>
                </a:solidFill>
                <a:latin typeface="TheSansB W5 Plain" panose="020B0502050302020203" pitchFamily="34" charset="77"/>
              </a:defRPr>
            </a:lvl2pPr>
            <a:lvl3pPr>
              <a:defRPr sz="1650">
                <a:solidFill>
                  <a:srgbClr val="999999"/>
                </a:solidFill>
                <a:latin typeface="TheSansB W5 Plain" panose="020B0502050302020203" pitchFamily="34" charset="77"/>
              </a:defRPr>
            </a:lvl3pPr>
            <a:lvl4pPr>
              <a:defRPr sz="1650">
                <a:solidFill>
                  <a:srgbClr val="999999"/>
                </a:solidFill>
                <a:latin typeface="TheSansB W5 Plain" panose="020B0502050302020203" pitchFamily="34" charset="77"/>
              </a:defRPr>
            </a:lvl4pPr>
            <a:lvl5pPr>
              <a:defRPr sz="1650">
                <a:solidFill>
                  <a:srgbClr val="999999"/>
                </a:solidFill>
                <a:latin typeface="TheSansB W5 Plain" panose="020B0502050302020203" pitchFamily="34" charset="77"/>
              </a:defRPr>
            </a:lvl5pPr>
          </a:lstStyle>
          <a:p>
            <a:r>
              <a:rPr lang="en-NO" sz="1650" b="0" i="0" dirty="0">
                <a:solidFill>
                  <a:srgbClr val="999999"/>
                </a:solidFill>
                <a:latin typeface="TheSansB W5 Plain" panose="020B0502050302020203" pitchFamily="34" charset="77"/>
              </a:rPr>
              <a:t>Undertittel</a:t>
            </a:r>
          </a:p>
        </p:txBody>
      </p:sp>
    </p:spTree>
    <p:extLst>
      <p:ext uri="{BB962C8B-B14F-4D97-AF65-F5344CB8AC3E}">
        <p14:creationId xmlns:p14="http://schemas.microsoft.com/office/powerpoint/2010/main" val="16176899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hold_To spal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A2CA9D83-4EF0-1140-B975-B3988766913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181725" y="1607538"/>
            <a:ext cx="5281613" cy="434241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GB" dirty="0"/>
              <a:t>First level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OVERSKRIFT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NO" dirty="0"/>
          </a:p>
        </p:txBody>
      </p:sp>
      <p:sp>
        <p:nvSpPr>
          <p:cNvPr id="10" name="Content Placeholder 4">
            <a:extLst>
              <a:ext uri="{FF2B5EF4-FFF2-40B4-BE49-F238E27FC236}">
                <a16:creationId xmlns:a16="http://schemas.microsoft.com/office/drawing/2014/main" id="{5D2EB9AF-EEF3-6C44-ABD6-45328C8E6077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10553698" y="6246183"/>
            <a:ext cx="909640" cy="225518"/>
          </a:xfrm>
          <a:blipFill>
            <a:blip r:embed="rId2"/>
            <a:stretch>
              <a:fillRect/>
            </a:stretch>
          </a:blipFill>
        </p:spPr>
        <p:txBody>
          <a:bodyPr/>
          <a:lstStyle/>
          <a:p>
            <a:pPr lvl="0"/>
            <a:r>
              <a:rPr lang="en-GB" dirty="0"/>
              <a:t> </a:t>
            </a:r>
            <a:endParaRPr lang="en-NO" dirty="0"/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4001AE9E-3895-A04B-8C2D-FA423F6E5600}"/>
              </a:ext>
            </a:extLst>
          </p:cNvPr>
          <p:cNvSpPr>
            <a:spLocks noGrp="1"/>
          </p:cNvSpPr>
          <p:nvPr>
            <p:ph idx="18" hasCustomPrompt="1"/>
          </p:nvPr>
        </p:nvSpPr>
        <p:spPr>
          <a:xfrm>
            <a:off x="726217" y="1607538"/>
            <a:ext cx="5278437" cy="434241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GB" dirty="0"/>
              <a:t>First level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OVERSKRIFT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NO" dirty="0"/>
          </a:p>
        </p:txBody>
      </p:sp>
      <p:sp>
        <p:nvSpPr>
          <p:cNvPr id="12" name="Title Placeholder 1">
            <a:extLst>
              <a:ext uri="{FF2B5EF4-FFF2-40B4-BE49-F238E27FC236}">
                <a16:creationId xmlns:a16="http://schemas.microsoft.com/office/drawing/2014/main" id="{0FAB14EE-88E9-E34B-A192-BEC2407ADDE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31838" y="723900"/>
            <a:ext cx="5278437" cy="714375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GB" dirty="0"/>
              <a:t>MALSIDE_</a:t>
            </a:r>
            <a:br>
              <a:rPr lang="en-GB" dirty="0"/>
            </a:br>
            <a:r>
              <a:rPr lang="en-GB" dirty="0"/>
              <a:t>INNHOLD_TO SPALTER</a:t>
            </a:r>
            <a:endParaRPr lang="en-NO" dirty="0"/>
          </a:p>
        </p:txBody>
      </p:sp>
    </p:spTree>
    <p:extLst>
      <p:ext uri="{BB962C8B-B14F-4D97-AF65-F5344CB8AC3E}">
        <p14:creationId xmlns:p14="http://schemas.microsoft.com/office/powerpoint/2010/main" val="2348474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_Tittelside med lyst bilde_Rø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B90E447-FCB1-804A-A6DD-9202AADD12D9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0" y="0"/>
            <a:ext cx="12192000" cy="6858000"/>
          </a:xfrm>
          <a:solidFill>
            <a:schemeClr val="tx1">
              <a:lumMod val="50000"/>
              <a:lumOff val="50000"/>
            </a:schemeClr>
          </a:solidFill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en-GB" dirty="0" err="1"/>
              <a:t>Bilde</a:t>
            </a:r>
            <a:endParaRPr lang="en-NO" dirty="0"/>
          </a:p>
        </p:txBody>
      </p:sp>
      <p:sp>
        <p:nvSpPr>
          <p:cNvPr id="28" name="Content Placeholder 26">
            <a:extLst>
              <a:ext uri="{FF2B5EF4-FFF2-40B4-BE49-F238E27FC236}">
                <a16:creationId xmlns:a16="http://schemas.microsoft.com/office/drawing/2014/main" id="{20524C1B-368E-8D47-AA10-CC0928EDB3DC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3452813" y="5780201"/>
            <a:ext cx="4640262" cy="169749"/>
          </a:xfrm>
        </p:spPr>
        <p:txBody>
          <a:bodyPr>
            <a:noAutofit/>
          </a:bodyPr>
          <a:lstStyle>
            <a:lvl1pPr>
              <a:defRPr sz="1700">
                <a:solidFill>
                  <a:schemeClr val="tx1"/>
                </a:solidFill>
                <a:latin typeface="TheSansB W5 Plain" panose="020B0502050302020203" pitchFamily="34" charset="77"/>
              </a:defRPr>
            </a:lvl1pPr>
            <a:lvl2pPr>
              <a:defRPr sz="1700">
                <a:solidFill>
                  <a:schemeClr val="tx1"/>
                </a:solidFill>
                <a:latin typeface="TheSansB W5 Plain" panose="020B0502050302020203" pitchFamily="34" charset="77"/>
              </a:defRPr>
            </a:lvl2pPr>
            <a:lvl3pPr>
              <a:defRPr sz="1700">
                <a:solidFill>
                  <a:schemeClr val="tx1"/>
                </a:solidFill>
                <a:latin typeface="TheSansB W5 Plain" panose="020B0502050302020203" pitchFamily="34" charset="77"/>
              </a:defRPr>
            </a:lvl3pPr>
            <a:lvl4pPr>
              <a:defRPr sz="1700">
                <a:solidFill>
                  <a:schemeClr val="tx1"/>
                </a:solidFill>
                <a:latin typeface="TheSansB W5 Plain" panose="020B0502050302020203" pitchFamily="34" charset="77"/>
              </a:defRPr>
            </a:lvl4pPr>
            <a:lvl5pPr>
              <a:defRPr sz="1700">
                <a:solidFill>
                  <a:schemeClr val="tx1"/>
                </a:solidFill>
                <a:latin typeface="TheSansB W5 Plain" panose="020B0502050302020203" pitchFamily="34" charset="77"/>
              </a:defRPr>
            </a:lvl5pPr>
          </a:lstStyle>
          <a:p>
            <a:pPr lvl="0"/>
            <a:r>
              <a:rPr lang="en-GB" dirty="0" err="1"/>
              <a:t>Undertittel</a:t>
            </a:r>
            <a:r>
              <a:rPr lang="en-GB" dirty="0"/>
              <a:t> </a:t>
            </a:r>
            <a:r>
              <a:rPr lang="en-GB" dirty="0" err="1"/>
              <a:t>skrives</a:t>
            </a:r>
            <a:r>
              <a:rPr lang="en-GB" dirty="0"/>
              <a:t> her </a:t>
            </a:r>
            <a:r>
              <a:rPr lang="en-NO" sz="1700" kern="1200" dirty="0">
                <a:solidFill>
                  <a:srgbClr val="EA1D2C"/>
                </a:solidFill>
                <a:effectLst/>
                <a:latin typeface="TheSansB W5 Plain" panose="020B0502050302020203" pitchFamily="34" charset="77"/>
                <a:ea typeface="+mn-ea"/>
                <a:cs typeface="+mn-cs"/>
              </a:rPr>
              <a:t>|</a:t>
            </a:r>
            <a:r>
              <a:rPr lang="en-GB" dirty="0"/>
              <a:t> </a:t>
            </a:r>
            <a:r>
              <a:rPr lang="nb-NO" dirty="0"/>
              <a:t>12. juni 2020</a:t>
            </a:r>
            <a:endParaRPr lang="en-NO" dirty="0"/>
          </a:p>
        </p:txBody>
      </p:sp>
      <p:sp>
        <p:nvSpPr>
          <p:cNvPr id="30" name="Content Placeholder 29">
            <a:extLst>
              <a:ext uri="{FF2B5EF4-FFF2-40B4-BE49-F238E27FC236}">
                <a16:creationId xmlns:a16="http://schemas.microsoft.com/office/drawing/2014/main" id="{506E71E3-855E-E74E-875C-DE06A2729CAF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3452813" y="0"/>
            <a:ext cx="7096125" cy="3244850"/>
          </a:xfrm>
        </p:spPr>
        <p:txBody>
          <a:bodyPr tIns="720000">
            <a:noAutofit/>
          </a:bodyPr>
          <a:lstStyle>
            <a:lvl1pPr>
              <a:lnSpc>
                <a:spcPts val="11200"/>
              </a:lnSpc>
              <a:defRPr sz="11200" b="0" i="0">
                <a:solidFill>
                  <a:srgbClr val="EA1D2C"/>
                </a:solidFill>
                <a:latin typeface="TheSansB W8 ExtraBold" panose="020B0502050302020203" pitchFamily="34" charset="77"/>
              </a:defRPr>
            </a:lvl1pPr>
            <a:lvl2pPr>
              <a:lnSpc>
                <a:spcPts val="11200"/>
              </a:lnSpc>
              <a:defRPr sz="11200" b="0" i="0">
                <a:solidFill>
                  <a:srgbClr val="EA1D2C"/>
                </a:solidFill>
                <a:latin typeface="TheSansB W8 ExtraBold" panose="020B0502050302020203" pitchFamily="34" charset="77"/>
              </a:defRPr>
            </a:lvl2pPr>
            <a:lvl3pPr>
              <a:lnSpc>
                <a:spcPts val="11200"/>
              </a:lnSpc>
              <a:defRPr sz="11200" b="0" i="0">
                <a:solidFill>
                  <a:srgbClr val="EA1D2C"/>
                </a:solidFill>
                <a:latin typeface="TheSansB W8 ExtraBold" panose="020B0502050302020203" pitchFamily="34" charset="77"/>
              </a:defRPr>
            </a:lvl3pPr>
            <a:lvl4pPr>
              <a:lnSpc>
                <a:spcPts val="11200"/>
              </a:lnSpc>
              <a:defRPr sz="11200" b="0" i="0">
                <a:solidFill>
                  <a:srgbClr val="EA1D2C"/>
                </a:solidFill>
                <a:latin typeface="TheSansB W8 ExtraBold" panose="020B0502050302020203" pitchFamily="34" charset="77"/>
              </a:defRPr>
            </a:lvl4pPr>
            <a:lvl5pPr>
              <a:lnSpc>
                <a:spcPts val="11200"/>
              </a:lnSpc>
              <a:defRPr sz="11200" b="0" i="0">
                <a:solidFill>
                  <a:srgbClr val="EA1D2C"/>
                </a:solidFill>
                <a:latin typeface="TheSansB W8 ExtraBold" panose="020B0502050302020203" pitchFamily="34" charset="77"/>
              </a:defRPr>
            </a:lvl5pPr>
          </a:lstStyle>
          <a:p>
            <a:pPr lvl="0"/>
            <a:r>
              <a:rPr lang="en-GB" dirty="0"/>
              <a:t>FORSIDE_</a:t>
            </a:r>
            <a:br>
              <a:rPr lang="en-GB" dirty="0"/>
            </a:br>
            <a:r>
              <a:rPr lang="en-GB" dirty="0"/>
              <a:t>TITTELSIDE</a:t>
            </a:r>
            <a:endParaRPr lang="en-NO" dirty="0"/>
          </a:p>
        </p:txBody>
      </p:sp>
      <p:sp>
        <p:nvSpPr>
          <p:cNvPr id="6" name="Picture Placeholder 3">
            <a:extLst>
              <a:ext uri="{FF2B5EF4-FFF2-40B4-BE49-F238E27FC236}">
                <a16:creationId xmlns:a16="http://schemas.microsoft.com/office/drawing/2014/main" id="{E0889A09-E1F5-8B42-B2BE-D75D2E63A6F3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728663" y="728663"/>
            <a:ext cx="1638300" cy="306387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>
                <a:blipFill>
                  <a:blip r:embed="rId2"/>
                  <a:stretch>
                    <a:fillRect/>
                  </a:stretch>
                </a:blipFill>
              </a:defRPr>
            </a:lvl1pPr>
          </a:lstStyle>
          <a:p>
            <a:r>
              <a:rPr lang="en-NO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59958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_Tittelside med lyst bilde_Sor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B90E447-FCB1-804A-A6DD-9202AADD12D9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0" y="0"/>
            <a:ext cx="12192000" cy="6858000"/>
          </a:xfrm>
          <a:solidFill>
            <a:schemeClr val="tx1">
              <a:lumMod val="50000"/>
              <a:lumOff val="50000"/>
            </a:schemeClr>
          </a:solidFill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en-GB" dirty="0" err="1"/>
              <a:t>Bilde</a:t>
            </a:r>
            <a:endParaRPr lang="en-NO" dirty="0"/>
          </a:p>
        </p:txBody>
      </p:sp>
      <p:sp>
        <p:nvSpPr>
          <p:cNvPr id="28" name="Content Placeholder 26">
            <a:extLst>
              <a:ext uri="{FF2B5EF4-FFF2-40B4-BE49-F238E27FC236}">
                <a16:creationId xmlns:a16="http://schemas.microsoft.com/office/drawing/2014/main" id="{20524C1B-368E-8D47-AA10-CC0928EDB3DC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3452813" y="5780201"/>
            <a:ext cx="4640262" cy="169749"/>
          </a:xfrm>
        </p:spPr>
        <p:txBody>
          <a:bodyPr>
            <a:noAutofit/>
          </a:bodyPr>
          <a:lstStyle>
            <a:lvl1pPr>
              <a:defRPr sz="1700">
                <a:solidFill>
                  <a:schemeClr val="tx1"/>
                </a:solidFill>
                <a:latin typeface="TheSansB W5 Plain" panose="020B0502050302020203" pitchFamily="34" charset="77"/>
              </a:defRPr>
            </a:lvl1pPr>
            <a:lvl2pPr>
              <a:defRPr sz="1700">
                <a:solidFill>
                  <a:schemeClr val="tx1"/>
                </a:solidFill>
                <a:latin typeface="TheSansB W5 Plain" panose="020B0502050302020203" pitchFamily="34" charset="77"/>
              </a:defRPr>
            </a:lvl2pPr>
            <a:lvl3pPr>
              <a:defRPr sz="1700">
                <a:solidFill>
                  <a:schemeClr val="tx1"/>
                </a:solidFill>
                <a:latin typeface="TheSansB W5 Plain" panose="020B0502050302020203" pitchFamily="34" charset="77"/>
              </a:defRPr>
            </a:lvl3pPr>
            <a:lvl4pPr>
              <a:defRPr sz="1700">
                <a:solidFill>
                  <a:schemeClr val="tx1"/>
                </a:solidFill>
                <a:latin typeface="TheSansB W5 Plain" panose="020B0502050302020203" pitchFamily="34" charset="77"/>
              </a:defRPr>
            </a:lvl4pPr>
            <a:lvl5pPr>
              <a:defRPr sz="1700">
                <a:solidFill>
                  <a:schemeClr val="tx1"/>
                </a:solidFill>
                <a:latin typeface="TheSansB W5 Plain" panose="020B0502050302020203" pitchFamily="34" charset="77"/>
              </a:defRPr>
            </a:lvl5pPr>
          </a:lstStyle>
          <a:p>
            <a:pPr lvl="0"/>
            <a:r>
              <a:rPr lang="en-GB" dirty="0" err="1"/>
              <a:t>Undertittel</a:t>
            </a:r>
            <a:r>
              <a:rPr lang="en-GB" dirty="0"/>
              <a:t> </a:t>
            </a:r>
            <a:r>
              <a:rPr lang="en-GB" dirty="0" err="1"/>
              <a:t>skrives</a:t>
            </a:r>
            <a:r>
              <a:rPr lang="en-GB" dirty="0"/>
              <a:t> her </a:t>
            </a:r>
            <a:r>
              <a:rPr lang="en-NO" sz="1700" kern="1200" dirty="0">
                <a:solidFill>
                  <a:srgbClr val="EA1D2C"/>
                </a:solidFill>
                <a:effectLst/>
                <a:latin typeface="TheSansB W5 Plain" panose="020B0502050302020203" pitchFamily="34" charset="77"/>
                <a:ea typeface="+mn-ea"/>
                <a:cs typeface="+mn-cs"/>
              </a:rPr>
              <a:t>|</a:t>
            </a:r>
            <a:r>
              <a:rPr lang="en-GB" dirty="0"/>
              <a:t> </a:t>
            </a:r>
            <a:r>
              <a:rPr lang="nb-NO" dirty="0"/>
              <a:t>12. juni 2020</a:t>
            </a:r>
            <a:endParaRPr lang="en-NO" dirty="0"/>
          </a:p>
        </p:txBody>
      </p:sp>
      <p:sp>
        <p:nvSpPr>
          <p:cNvPr id="30" name="Content Placeholder 29">
            <a:extLst>
              <a:ext uri="{FF2B5EF4-FFF2-40B4-BE49-F238E27FC236}">
                <a16:creationId xmlns:a16="http://schemas.microsoft.com/office/drawing/2014/main" id="{506E71E3-855E-E74E-875C-DE06A2729CAF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3452813" y="0"/>
            <a:ext cx="7096125" cy="3244850"/>
          </a:xfrm>
        </p:spPr>
        <p:txBody>
          <a:bodyPr tIns="720000">
            <a:noAutofit/>
          </a:bodyPr>
          <a:lstStyle>
            <a:lvl1pPr>
              <a:lnSpc>
                <a:spcPts val="11200"/>
              </a:lnSpc>
              <a:defRPr sz="11200" b="0" i="0">
                <a:solidFill>
                  <a:schemeClr val="tx1"/>
                </a:solidFill>
                <a:latin typeface="TheSansB W8 ExtraBold" panose="020B0502050302020203" pitchFamily="34" charset="77"/>
              </a:defRPr>
            </a:lvl1pPr>
            <a:lvl2pPr>
              <a:lnSpc>
                <a:spcPts val="11200"/>
              </a:lnSpc>
              <a:defRPr sz="11200" b="0" i="0">
                <a:solidFill>
                  <a:srgbClr val="EA1D2C"/>
                </a:solidFill>
                <a:latin typeface="TheSansB W8 ExtraBold" panose="020B0502050302020203" pitchFamily="34" charset="77"/>
              </a:defRPr>
            </a:lvl2pPr>
            <a:lvl3pPr>
              <a:lnSpc>
                <a:spcPts val="11200"/>
              </a:lnSpc>
              <a:defRPr sz="11200" b="0" i="0">
                <a:solidFill>
                  <a:srgbClr val="EA1D2C"/>
                </a:solidFill>
                <a:latin typeface="TheSansB W8 ExtraBold" panose="020B0502050302020203" pitchFamily="34" charset="77"/>
              </a:defRPr>
            </a:lvl3pPr>
            <a:lvl4pPr>
              <a:lnSpc>
                <a:spcPts val="11200"/>
              </a:lnSpc>
              <a:defRPr sz="11200" b="0" i="0">
                <a:solidFill>
                  <a:srgbClr val="EA1D2C"/>
                </a:solidFill>
                <a:latin typeface="TheSansB W8 ExtraBold" panose="020B0502050302020203" pitchFamily="34" charset="77"/>
              </a:defRPr>
            </a:lvl4pPr>
            <a:lvl5pPr>
              <a:lnSpc>
                <a:spcPts val="11200"/>
              </a:lnSpc>
              <a:defRPr sz="11200" b="0" i="0">
                <a:solidFill>
                  <a:srgbClr val="EA1D2C"/>
                </a:solidFill>
                <a:latin typeface="TheSansB W8 ExtraBold" panose="020B0502050302020203" pitchFamily="34" charset="77"/>
              </a:defRPr>
            </a:lvl5pPr>
          </a:lstStyle>
          <a:p>
            <a:pPr lvl="0"/>
            <a:r>
              <a:rPr lang="en-GB" dirty="0"/>
              <a:t>FORSIDE_</a:t>
            </a:r>
            <a:br>
              <a:rPr lang="en-GB" dirty="0"/>
            </a:br>
            <a:r>
              <a:rPr lang="en-GB" dirty="0"/>
              <a:t>TITTELSIDE</a:t>
            </a:r>
            <a:endParaRPr lang="en-NO" dirty="0"/>
          </a:p>
        </p:txBody>
      </p:sp>
      <p:sp>
        <p:nvSpPr>
          <p:cNvPr id="6" name="Picture Placeholder 3">
            <a:extLst>
              <a:ext uri="{FF2B5EF4-FFF2-40B4-BE49-F238E27FC236}">
                <a16:creationId xmlns:a16="http://schemas.microsoft.com/office/drawing/2014/main" id="{32499D9A-FF72-BF40-AFD0-A8A2A14ECC6E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728663" y="728663"/>
            <a:ext cx="1638300" cy="306387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>
                <a:blipFill>
                  <a:blip r:embed="rId2"/>
                  <a:stretch>
                    <a:fillRect/>
                  </a:stretch>
                </a:blipFill>
              </a:defRPr>
            </a:lvl1pPr>
          </a:lstStyle>
          <a:p>
            <a:r>
              <a:rPr lang="en-NO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45456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_Tittelside med mørkt bilde_Hvi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B90E447-FCB1-804A-A6DD-9202AADD12D9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0" y="0"/>
            <a:ext cx="12192000" cy="6858000"/>
          </a:xfrm>
          <a:solidFill>
            <a:schemeClr val="tx1">
              <a:lumMod val="50000"/>
              <a:lumOff val="50000"/>
            </a:schemeClr>
          </a:solidFill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en-GB" dirty="0" err="1"/>
              <a:t>Bilde</a:t>
            </a:r>
            <a:endParaRPr lang="en-NO" dirty="0"/>
          </a:p>
        </p:txBody>
      </p:sp>
      <p:sp>
        <p:nvSpPr>
          <p:cNvPr id="28" name="Content Placeholder 26">
            <a:extLst>
              <a:ext uri="{FF2B5EF4-FFF2-40B4-BE49-F238E27FC236}">
                <a16:creationId xmlns:a16="http://schemas.microsoft.com/office/drawing/2014/main" id="{20524C1B-368E-8D47-AA10-CC0928EDB3DC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3452813" y="5780201"/>
            <a:ext cx="4640262" cy="169749"/>
          </a:xfrm>
        </p:spPr>
        <p:txBody>
          <a:bodyPr>
            <a:noAutofit/>
          </a:bodyPr>
          <a:lstStyle>
            <a:lvl1pPr>
              <a:defRPr sz="1700">
                <a:solidFill>
                  <a:schemeClr val="bg1"/>
                </a:solidFill>
                <a:latin typeface="TheSansB W5 Plain" panose="020B0502050302020203" pitchFamily="34" charset="77"/>
              </a:defRPr>
            </a:lvl1pPr>
            <a:lvl2pPr>
              <a:defRPr sz="1700">
                <a:solidFill>
                  <a:schemeClr val="tx1"/>
                </a:solidFill>
                <a:latin typeface="TheSansB W5 Plain" panose="020B0502050302020203" pitchFamily="34" charset="77"/>
              </a:defRPr>
            </a:lvl2pPr>
            <a:lvl3pPr>
              <a:defRPr sz="1700">
                <a:solidFill>
                  <a:schemeClr val="tx1"/>
                </a:solidFill>
                <a:latin typeface="TheSansB W5 Plain" panose="020B0502050302020203" pitchFamily="34" charset="77"/>
              </a:defRPr>
            </a:lvl3pPr>
            <a:lvl4pPr>
              <a:defRPr sz="1700">
                <a:solidFill>
                  <a:schemeClr val="tx1"/>
                </a:solidFill>
                <a:latin typeface="TheSansB W5 Plain" panose="020B0502050302020203" pitchFamily="34" charset="77"/>
              </a:defRPr>
            </a:lvl4pPr>
            <a:lvl5pPr>
              <a:defRPr sz="1700">
                <a:solidFill>
                  <a:schemeClr val="tx1"/>
                </a:solidFill>
                <a:latin typeface="TheSansB W5 Plain" panose="020B0502050302020203" pitchFamily="34" charset="77"/>
              </a:defRPr>
            </a:lvl5pPr>
          </a:lstStyle>
          <a:p>
            <a:pPr lvl="0"/>
            <a:r>
              <a:rPr lang="en-GB" dirty="0" err="1"/>
              <a:t>Undertittel</a:t>
            </a:r>
            <a:r>
              <a:rPr lang="en-GB" dirty="0"/>
              <a:t> </a:t>
            </a:r>
            <a:r>
              <a:rPr lang="en-GB" dirty="0" err="1"/>
              <a:t>skrives</a:t>
            </a:r>
            <a:r>
              <a:rPr lang="en-GB" dirty="0"/>
              <a:t> her </a:t>
            </a:r>
            <a:r>
              <a:rPr lang="en-NO" sz="1700" kern="1200" dirty="0">
                <a:solidFill>
                  <a:srgbClr val="EA1D2C"/>
                </a:solidFill>
                <a:effectLst/>
                <a:latin typeface="TheSansB W5 Plain" panose="020B0502050302020203" pitchFamily="34" charset="77"/>
                <a:ea typeface="+mn-ea"/>
                <a:cs typeface="+mn-cs"/>
              </a:rPr>
              <a:t>|</a:t>
            </a:r>
            <a:r>
              <a:rPr lang="en-GB" dirty="0"/>
              <a:t> </a:t>
            </a:r>
            <a:r>
              <a:rPr lang="nb-NO" dirty="0"/>
              <a:t>12. juni 2020</a:t>
            </a:r>
            <a:endParaRPr lang="en-NO" dirty="0"/>
          </a:p>
        </p:txBody>
      </p:sp>
      <p:sp>
        <p:nvSpPr>
          <p:cNvPr id="30" name="Content Placeholder 29">
            <a:extLst>
              <a:ext uri="{FF2B5EF4-FFF2-40B4-BE49-F238E27FC236}">
                <a16:creationId xmlns:a16="http://schemas.microsoft.com/office/drawing/2014/main" id="{506E71E3-855E-E74E-875C-DE06A2729CAF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3452813" y="0"/>
            <a:ext cx="7096125" cy="3244850"/>
          </a:xfrm>
        </p:spPr>
        <p:txBody>
          <a:bodyPr tIns="720000">
            <a:noAutofit/>
          </a:bodyPr>
          <a:lstStyle>
            <a:lvl1pPr>
              <a:lnSpc>
                <a:spcPts val="11200"/>
              </a:lnSpc>
              <a:defRPr sz="11200" b="0" i="0">
                <a:solidFill>
                  <a:schemeClr val="bg1"/>
                </a:solidFill>
                <a:latin typeface="TheSansB W8 ExtraBold" panose="020B0502050302020203" pitchFamily="34" charset="77"/>
              </a:defRPr>
            </a:lvl1pPr>
            <a:lvl2pPr>
              <a:lnSpc>
                <a:spcPts val="11200"/>
              </a:lnSpc>
              <a:defRPr sz="11200" b="0" i="0">
                <a:solidFill>
                  <a:srgbClr val="EA1D2C"/>
                </a:solidFill>
                <a:latin typeface="TheSansB W8 ExtraBold" panose="020B0502050302020203" pitchFamily="34" charset="77"/>
              </a:defRPr>
            </a:lvl2pPr>
            <a:lvl3pPr>
              <a:lnSpc>
                <a:spcPts val="11200"/>
              </a:lnSpc>
              <a:defRPr sz="11200" b="0" i="0">
                <a:solidFill>
                  <a:srgbClr val="EA1D2C"/>
                </a:solidFill>
                <a:latin typeface="TheSansB W8 ExtraBold" panose="020B0502050302020203" pitchFamily="34" charset="77"/>
              </a:defRPr>
            </a:lvl3pPr>
            <a:lvl4pPr>
              <a:lnSpc>
                <a:spcPts val="11200"/>
              </a:lnSpc>
              <a:defRPr sz="11200" b="0" i="0">
                <a:solidFill>
                  <a:srgbClr val="EA1D2C"/>
                </a:solidFill>
                <a:latin typeface="TheSansB W8 ExtraBold" panose="020B0502050302020203" pitchFamily="34" charset="77"/>
              </a:defRPr>
            </a:lvl4pPr>
            <a:lvl5pPr>
              <a:lnSpc>
                <a:spcPts val="11200"/>
              </a:lnSpc>
              <a:defRPr sz="11200" b="0" i="0">
                <a:solidFill>
                  <a:srgbClr val="EA1D2C"/>
                </a:solidFill>
                <a:latin typeface="TheSansB W8 ExtraBold" panose="020B0502050302020203" pitchFamily="34" charset="77"/>
              </a:defRPr>
            </a:lvl5pPr>
          </a:lstStyle>
          <a:p>
            <a:pPr lvl="0"/>
            <a:r>
              <a:rPr lang="en-GB" dirty="0"/>
              <a:t>FORSIDE_</a:t>
            </a:r>
            <a:br>
              <a:rPr lang="en-GB" dirty="0"/>
            </a:br>
            <a:r>
              <a:rPr lang="en-GB" dirty="0"/>
              <a:t>TITTELSIDE</a:t>
            </a:r>
            <a:endParaRPr lang="en-NO" dirty="0"/>
          </a:p>
        </p:txBody>
      </p:sp>
      <p:sp>
        <p:nvSpPr>
          <p:cNvPr id="11" name="Picture Placeholder 3">
            <a:extLst>
              <a:ext uri="{FF2B5EF4-FFF2-40B4-BE49-F238E27FC236}">
                <a16:creationId xmlns:a16="http://schemas.microsoft.com/office/drawing/2014/main" id="{F8C8B9EA-2148-DC4D-9A66-665EF3C013FF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728663" y="728663"/>
            <a:ext cx="1638300" cy="306387"/>
          </a:xfrm>
          <a:blipFill>
            <a:blip r:embed="rId2"/>
            <a:stretch>
              <a:fillRect/>
            </a:stretch>
          </a:blipFill>
        </p:spPr>
        <p:txBody>
          <a:bodyPr/>
          <a:lstStyle/>
          <a:p>
            <a:r>
              <a:rPr lang="en-NO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87969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telside_Sor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CC0F174-CBAD-E742-BC08-7F0E0AB63AB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553700" y="6240328"/>
            <a:ext cx="909638" cy="214032"/>
          </a:xfrm>
          <a:prstGeom prst="rect">
            <a:avLst/>
          </a:prstGeom>
        </p:spPr>
      </p:pic>
      <p:sp>
        <p:nvSpPr>
          <p:cNvPr id="17" name="Content Placeholder 15">
            <a:extLst>
              <a:ext uri="{FF2B5EF4-FFF2-40B4-BE49-F238E27FC236}">
                <a16:creationId xmlns:a16="http://schemas.microsoft.com/office/drawing/2014/main" id="{383D311F-A9FC-ED4D-9008-626C455D0D63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3417593" y="618202"/>
            <a:ext cx="7350125" cy="1905923"/>
          </a:xfrm>
        </p:spPr>
        <p:txBody>
          <a:bodyPr>
            <a:noAutofit/>
          </a:bodyPr>
          <a:lstStyle>
            <a:lvl1pPr>
              <a:defRPr sz="8600" b="0" i="0">
                <a:solidFill>
                  <a:schemeClr val="bg1"/>
                </a:solidFill>
                <a:latin typeface="TheSansB W8 ExtraBold" panose="020B0502050302020203" pitchFamily="34" charset="77"/>
              </a:defRPr>
            </a:lvl1pPr>
            <a:lvl2pPr>
              <a:defRPr sz="8600">
                <a:solidFill>
                  <a:schemeClr val="bg1"/>
                </a:solidFill>
              </a:defRPr>
            </a:lvl2pPr>
            <a:lvl3pPr>
              <a:defRPr sz="8600">
                <a:solidFill>
                  <a:schemeClr val="bg1"/>
                </a:solidFill>
              </a:defRPr>
            </a:lvl3pPr>
            <a:lvl4pPr>
              <a:defRPr sz="8600">
                <a:solidFill>
                  <a:schemeClr val="bg1"/>
                </a:solidFill>
              </a:defRPr>
            </a:lvl4pPr>
            <a:lvl5pPr>
              <a:defRPr sz="86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MALSIDE_</a:t>
            </a:r>
            <a:br>
              <a:rPr lang="en-GB" dirty="0"/>
            </a:br>
            <a:r>
              <a:rPr lang="en-GB" dirty="0"/>
              <a:t>KAPITTELSIDE_</a:t>
            </a:r>
          </a:p>
          <a:p>
            <a:pPr lvl="0"/>
            <a:r>
              <a:rPr lang="en-GB" dirty="0"/>
              <a:t>SORT BAKGRUNN</a:t>
            </a:r>
            <a:endParaRPr lang="en-NO" dirty="0"/>
          </a:p>
        </p:txBody>
      </p:sp>
    </p:spTree>
    <p:extLst>
      <p:ext uri="{BB962C8B-B14F-4D97-AF65-F5344CB8AC3E}">
        <p14:creationId xmlns:p14="http://schemas.microsoft.com/office/powerpoint/2010/main" val="4005136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telside_Rød">
    <p:bg>
      <p:bgPr>
        <a:solidFill>
          <a:srgbClr val="EA1D2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5">
            <a:extLst>
              <a:ext uri="{FF2B5EF4-FFF2-40B4-BE49-F238E27FC236}">
                <a16:creationId xmlns:a16="http://schemas.microsoft.com/office/drawing/2014/main" id="{81E25651-46CD-8B40-A39D-0606A849184C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3417593" y="618202"/>
            <a:ext cx="7350125" cy="1905923"/>
          </a:xfrm>
        </p:spPr>
        <p:txBody>
          <a:bodyPr>
            <a:noAutofit/>
          </a:bodyPr>
          <a:lstStyle>
            <a:lvl1pPr>
              <a:defRPr sz="8600" b="0" i="0">
                <a:solidFill>
                  <a:schemeClr val="bg1"/>
                </a:solidFill>
                <a:latin typeface="TheSansB W8 ExtraBold" panose="020B0502050302020203" pitchFamily="34" charset="77"/>
              </a:defRPr>
            </a:lvl1pPr>
            <a:lvl2pPr>
              <a:defRPr sz="8600">
                <a:solidFill>
                  <a:schemeClr val="bg1"/>
                </a:solidFill>
              </a:defRPr>
            </a:lvl2pPr>
            <a:lvl3pPr>
              <a:defRPr sz="8600">
                <a:solidFill>
                  <a:schemeClr val="bg1"/>
                </a:solidFill>
              </a:defRPr>
            </a:lvl3pPr>
            <a:lvl4pPr>
              <a:defRPr sz="8600">
                <a:solidFill>
                  <a:schemeClr val="bg1"/>
                </a:solidFill>
              </a:defRPr>
            </a:lvl4pPr>
            <a:lvl5pPr>
              <a:defRPr sz="86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MALSIDE_</a:t>
            </a:r>
            <a:br>
              <a:rPr lang="en-GB" dirty="0"/>
            </a:br>
            <a:r>
              <a:rPr lang="en-GB" dirty="0"/>
              <a:t>KAPITTELSIDE_</a:t>
            </a:r>
          </a:p>
          <a:p>
            <a:pPr lvl="0"/>
            <a:r>
              <a:rPr lang="en-GB" dirty="0"/>
              <a:t>RØD BAKGRUNN</a:t>
            </a:r>
            <a:endParaRPr lang="en-NO" dirty="0"/>
          </a:p>
        </p:txBody>
      </p:sp>
      <p:sp>
        <p:nvSpPr>
          <p:cNvPr id="4" name="Content Placeholder 4">
            <a:extLst>
              <a:ext uri="{FF2B5EF4-FFF2-40B4-BE49-F238E27FC236}">
                <a16:creationId xmlns:a16="http://schemas.microsoft.com/office/drawing/2014/main" id="{4B8F1683-3D1F-A74B-864A-9840FAAF0750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10553698" y="6246183"/>
            <a:ext cx="909640" cy="225518"/>
          </a:xfrm>
          <a:blipFill>
            <a:blip r:embed="rId2"/>
            <a:stretch>
              <a:fillRect/>
            </a:stretch>
          </a:blipFill>
        </p:spPr>
        <p:txBody>
          <a:bodyPr/>
          <a:lstStyle/>
          <a:p>
            <a:pPr lvl="0"/>
            <a:r>
              <a:rPr lang="en-GB" dirty="0"/>
              <a:t> </a:t>
            </a:r>
            <a:endParaRPr lang="en-NO" dirty="0"/>
          </a:p>
        </p:txBody>
      </p:sp>
    </p:spTree>
    <p:extLst>
      <p:ext uri="{BB962C8B-B14F-4D97-AF65-F5344CB8AC3E}">
        <p14:creationId xmlns:p14="http://schemas.microsoft.com/office/powerpoint/2010/main" val="1165167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telside_Mørk bildebakgrun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44AE87-12DE-C142-82D5-9BC39D81F36D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0" y="0"/>
            <a:ext cx="12192000" cy="6858000"/>
          </a:xfrm>
          <a:solidFill>
            <a:schemeClr val="tx1">
              <a:lumMod val="50000"/>
              <a:lumOff val="50000"/>
            </a:schemeClr>
          </a:solidFill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en-GB" dirty="0" err="1"/>
              <a:t>Bilde</a:t>
            </a:r>
            <a:endParaRPr lang="en-NO" dirty="0"/>
          </a:p>
        </p:txBody>
      </p:sp>
      <p:sp>
        <p:nvSpPr>
          <p:cNvPr id="16" name="Content Placeholder 4">
            <a:extLst>
              <a:ext uri="{FF2B5EF4-FFF2-40B4-BE49-F238E27FC236}">
                <a16:creationId xmlns:a16="http://schemas.microsoft.com/office/drawing/2014/main" id="{9084CE42-15BA-CE40-AFF9-D9AAD0DE578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10553698" y="6246183"/>
            <a:ext cx="909640" cy="225518"/>
          </a:xfrm>
          <a:blipFill>
            <a:blip r:embed="rId2"/>
            <a:stretch>
              <a:fillRect/>
            </a:stretch>
          </a:blipFill>
        </p:spPr>
        <p:txBody>
          <a:bodyPr/>
          <a:lstStyle/>
          <a:p>
            <a:pPr lvl="0"/>
            <a:r>
              <a:rPr lang="en-GB" dirty="0"/>
              <a:t> </a:t>
            </a:r>
            <a:endParaRPr lang="en-NO" dirty="0"/>
          </a:p>
        </p:txBody>
      </p:sp>
      <p:sp>
        <p:nvSpPr>
          <p:cNvPr id="5" name="Content Placeholder 15">
            <a:extLst>
              <a:ext uri="{FF2B5EF4-FFF2-40B4-BE49-F238E27FC236}">
                <a16:creationId xmlns:a16="http://schemas.microsoft.com/office/drawing/2014/main" id="{7514F168-2978-D948-BB29-15F06C1B429F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3417593" y="618202"/>
            <a:ext cx="7350125" cy="1905923"/>
          </a:xfrm>
        </p:spPr>
        <p:txBody>
          <a:bodyPr>
            <a:noAutofit/>
          </a:bodyPr>
          <a:lstStyle>
            <a:lvl1pPr>
              <a:defRPr sz="8600" b="0" i="0">
                <a:solidFill>
                  <a:schemeClr val="bg1"/>
                </a:solidFill>
                <a:latin typeface="TheSansB W8 ExtraBold" panose="020B0502050302020203" pitchFamily="34" charset="77"/>
              </a:defRPr>
            </a:lvl1pPr>
            <a:lvl2pPr>
              <a:defRPr sz="8600">
                <a:solidFill>
                  <a:schemeClr val="bg1"/>
                </a:solidFill>
              </a:defRPr>
            </a:lvl2pPr>
            <a:lvl3pPr>
              <a:defRPr sz="8600">
                <a:solidFill>
                  <a:schemeClr val="bg1"/>
                </a:solidFill>
              </a:defRPr>
            </a:lvl3pPr>
            <a:lvl4pPr>
              <a:defRPr sz="8600">
                <a:solidFill>
                  <a:schemeClr val="bg1"/>
                </a:solidFill>
              </a:defRPr>
            </a:lvl4pPr>
            <a:lvl5pPr>
              <a:defRPr sz="86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MALSIDE_</a:t>
            </a:r>
            <a:br>
              <a:rPr lang="en-GB" dirty="0"/>
            </a:br>
            <a:r>
              <a:rPr lang="en-GB" dirty="0"/>
              <a:t>KAPITTELSIDE_</a:t>
            </a:r>
          </a:p>
          <a:p>
            <a:pPr lvl="0"/>
            <a:r>
              <a:rPr lang="en-GB" dirty="0"/>
              <a:t>MØRKT BILDE</a:t>
            </a:r>
            <a:endParaRPr lang="en-NO" dirty="0"/>
          </a:p>
        </p:txBody>
      </p:sp>
    </p:spTree>
    <p:extLst>
      <p:ext uri="{BB962C8B-B14F-4D97-AF65-F5344CB8AC3E}">
        <p14:creationId xmlns:p14="http://schemas.microsoft.com/office/powerpoint/2010/main" val="3647456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telside_Lys bildebakgrun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44AE87-12DE-C142-82D5-9BC39D81F36D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0" y="0"/>
            <a:ext cx="12192000" cy="6858000"/>
          </a:xfrm>
          <a:solidFill>
            <a:schemeClr val="tx1">
              <a:lumMod val="50000"/>
              <a:lumOff val="50000"/>
            </a:schemeClr>
          </a:solidFill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en-GB" dirty="0" err="1"/>
              <a:t>Bilde</a:t>
            </a:r>
            <a:endParaRPr lang="en-NO" dirty="0"/>
          </a:p>
        </p:txBody>
      </p:sp>
      <p:sp>
        <p:nvSpPr>
          <p:cNvPr id="14" name="Content Placeholder 15">
            <a:extLst>
              <a:ext uri="{FF2B5EF4-FFF2-40B4-BE49-F238E27FC236}">
                <a16:creationId xmlns:a16="http://schemas.microsoft.com/office/drawing/2014/main" id="{81E25651-46CD-8B40-A39D-0606A849184C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3417593" y="618202"/>
            <a:ext cx="7350125" cy="1905923"/>
          </a:xfrm>
        </p:spPr>
        <p:txBody>
          <a:bodyPr>
            <a:noAutofit/>
          </a:bodyPr>
          <a:lstStyle>
            <a:lvl1pPr>
              <a:defRPr sz="8600" b="0" i="0">
                <a:solidFill>
                  <a:schemeClr val="tx1"/>
                </a:solidFill>
                <a:latin typeface="TheSansB W8 ExtraBold" panose="020B0502050302020203" pitchFamily="34" charset="77"/>
              </a:defRPr>
            </a:lvl1pPr>
            <a:lvl2pPr>
              <a:defRPr sz="8600">
                <a:solidFill>
                  <a:schemeClr val="bg1"/>
                </a:solidFill>
              </a:defRPr>
            </a:lvl2pPr>
            <a:lvl3pPr>
              <a:defRPr sz="8600">
                <a:solidFill>
                  <a:schemeClr val="bg1"/>
                </a:solidFill>
              </a:defRPr>
            </a:lvl3pPr>
            <a:lvl4pPr>
              <a:defRPr sz="8600">
                <a:solidFill>
                  <a:schemeClr val="bg1"/>
                </a:solidFill>
              </a:defRPr>
            </a:lvl4pPr>
            <a:lvl5pPr>
              <a:defRPr sz="86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MALSIDE_</a:t>
            </a:r>
            <a:br>
              <a:rPr lang="en-GB" dirty="0"/>
            </a:br>
            <a:r>
              <a:rPr lang="en-GB" dirty="0"/>
              <a:t>KAPITTELSIDE_</a:t>
            </a:r>
          </a:p>
          <a:p>
            <a:pPr lvl="0"/>
            <a:r>
              <a:rPr lang="en-GB" dirty="0"/>
              <a:t>LYST BILDE</a:t>
            </a:r>
            <a:endParaRPr lang="en-NO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3A595F5-58B3-EB4C-AE02-D8793A9809B6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10553698" y="6246183"/>
            <a:ext cx="909640" cy="225518"/>
          </a:xfrm>
          <a:blipFill>
            <a:blip r:embed="rId2"/>
            <a:stretch>
              <a:fillRect/>
            </a:stretch>
          </a:blipFill>
        </p:spPr>
        <p:txBody>
          <a:bodyPr/>
          <a:lstStyle/>
          <a:p>
            <a:pPr lvl="0"/>
            <a:r>
              <a:rPr lang="en-GB" dirty="0"/>
              <a:t> </a:t>
            </a:r>
            <a:endParaRPr lang="en-NO" dirty="0"/>
          </a:p>
        </p:txBody>
      </p:sp>
    </p:spTree>
    <p:extLst>
      <p:ext uri="{BB962C8B-B14F-4D97-AF65-F5344CB8AC3E}">
        <p14:creationId xmlns:p14="http://schemas.microsoft.com/office/powerpoint/2010/main" val="2245504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tatside_Rød">
    <p:bg>
      <p:bgPr>
        <a:solidFill>
          <a:srgbClr val="EA1D2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BF6537-1ED6-C64D-A5A0-D957A4C16C0E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3452813" y="728663"/>
            <a:ext cx="8010525" cy="2700337"/>
          </a:xfrm>
        </p:spPr>
        <p:txBody>
          <a:bodyPr>
            <a:noAutofit/>
          </a:bodyPr>
          <a:lstStyle>
            <a:lvl1pPr>
              <a:lnSpc>
                <a:spcPts val="5500"/>
              </a:lnSpc>
              <a:defRPr sz="5550" b="0" i="0">
                <a:solidFill>
                  <a:schemeClr val="bg1"/>
                </a:solidFill>
                <a:latin typeface="TheSansB W8 ExtraBold" panose="020B0502050302020203" pitchFamily="34" charset="77"/>
              </a:defRPr>
            </a:lvl1pPr>
          </a:lstStyle>
          <a:p>
            <a:pPr lvl="0"/>
            <a:r>
              <a:rPr lang="en-GB" dirty="0" err="1"/>
              <a:t>Malside</a:t>
            </a:r>
            <a:r>
              <a:rPr lang="en-GB" dirty="0"/>
              <a:t>_</a:t>
            </a:r>
          </a:p>
          <a:p>
            <a:pPr lvl="0"/>
            <a:r>
              <a:rPr lang="en-GB" dirty="0" err="1"/>
              <a:t>Sitatside_Rød</a:t>
            </a:r>
            <a:endParaRPr lang="en-NO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80756F5-EB0D-2C45-9302-CA6EE52477B3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3474680" y="3781425"/>
            <a:ext cx="3440469" cy="200025"/>
          </a:xfrm>
        </p:spPr>
        <p:txBody>
          <a:bodyPr>
            <a:noAutofit/>
          </a:bodyPr>
          <a:lstStyle>
            <a:lvl1pPr>
              <a:defRPr sz="1700" b="0" i="0">
                <a:solidFill>
                  <a:schemeClr val="bg1"/>
                </a:solidFill>
                <a:latin typeface="TheSansB W5 Plain" panose="020B0502050302020203" pitchFamily="34" charset="77"/>
              </a:defRPr>
            </a:lvl1pPr>
            <a:lvl2pPr>
              <a:defRPr sz="2400" b="0" i="0">
                <a:solidFill>
                  <a:schemeClr val="bg1"/>
                </a:solidFill>
                <a:latin typeface="TheSansB W5 Plain" panose="020B0502050302020203" pitchFamily="34" charset="77"/>
              </a:defRPr>
            </a:lvl2pPr>
            <a:lvl3pPr>
              <a:defRPr sz="2400" b="0" i="0">
                <a:solidFill>
                  <a:schemeClr val="bg1"/>
                </a:solidFill>
                <a:latin typeface="TheSansB W5 Plain" panose="020B0502050302020203" pitchFamily="34" charset="77"/>
              </a:defRPr>
            </a:lvl3pPr>
            <a:lvl4pPr>
              <a:defRPr sz="1800" b="0" i="0">
                <a:solidFill>
                  <a:schemeClr val="bg1"/>
                </a:solidFill>
                <a:latin typeface="TheSansB W5 Plain" panose="020B0502050302020203" pitchFamily="34" charset="77"/>
              </a:defRPr>
            </a:lvl4pPr>
            <a:lvl5pPr>
              <a:defRPr sz="1800" b="0" i="0">
                <a:solidFill>
                  <a:schemeClr val="bg1"/>
                </a:solidFill>
                <a:latin typeface="TheSansB W5 Plain" panose="020B0502050302020203" pitchFamily="34" charset="77"/>
              </a:defRPr>
            </a:lvl5pPr>
          </a:lstStyle>
          <a:p>
            <a:pPr lvl="0"/>
            <a:r>
              <a:rPr lang="en-GB" dirty="0"/>
              <a:t>– </a:t>
            </a:r>
            <a:r>
              <a:rPr lang="en-GB" dirty="0" err="1"/>
              <a:t>Kilde</a:t>
            </a:r>
            <a:endParaRPr lang="en-NO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5115274-D7A1-F24F-9BC8-65FDB636C4C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10553698" y="6246183"/>
            <a:ext cx="909640" cy="225518"/>
          </a:xfrm>
          <a:blipFill>
            <a:blip r:embed="rId2"/>
            <a:stretch>
              <a:fillRect/>
            </a:stretch>
          </a:blipFill>
        </p:spPr>
        <p:txBody>
          <a:bodyPr/>
          <a:lstStyle/>
          <a:p>
            <a:pPr lvl="0"/>
            <a:r>
              <a:rPr lang="en-GB" dirty="0"/>
              <a:t> </a:t>
            </a:r>
            <a:endParaRPr lang="en-NO" dirty="0"/>
          </a:p>
        </p:txBody>
      </p:sp>
    </p:spTree>
    <p:extLst>
      <p:ext uri="{BB962C8B-B14F-4D97-AF65-F5344CB8AC3E}">
        <p14:creationId xmlns:p14="http://schemas.microsoft.com/office/powerpoint/2010/main" val="1545639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5" Type="http://schemas.openxmlformats.org/officeDocument/2006/relationships/slideLayout" Target="../slideLayouts/slideLayout9.xml"/><Relationship Id="rId4" Type="http://schemas.openxmlformats.org/officeDocument/2006/relationships/slideLayout" Target="../slideLayouts/slideLayout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5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EE9E6A06-9FEC-354F-ADCD-1AD13A1497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31838" y="2592492"/>
            <a:ext cx="10731500" cy="335745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GB" dirty="0"/>
              <a:t>First level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OVERSKRIFT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NO" dirty="0"/>
          </a:p>
        </p:txBody>
      </p:sp>
    </p:spTree>
    <p:extLst>
      <p:ext uri="{BB962C8B-B14F-4D97-AF65-F5344CB8AC3E}">
        <p14:creationId xmlns:p14="http://schemas.microsoft.com/office/powerpoint/2010/main" val="1886994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89" r:id="rId2"/>
    <p:sldLayoutId id="2147483690" r:id="rId3"/>
    <p:sldLayoutId id="2147483691" r:id="rId4"/>
  </p:sldLayoutIdLst>
  <p:txStyles>
    <p:titleStyle>
      <a:lvl1pPr algn="l" defTabSz="914400" rtl="0" eaLnBrk="1" latinLnBrk="0" hangingPunct="1">
        <a:lnSpc>
          <a:spcPts val="3000"/>
        </a:lnSpc>
        <a:spcBef>
          <a:spcPct val="0"/>
        </a:spcBef>
        <a:buNone/>
        <a:defRPr lang="en-GB" sz="3000" b="0" i="0" kern="1200" smtClean="0">
          <a:solidFill>
            <a:schemeClr val="tx1"/>
          </a:solidFill>
          <a:effectLst/>
          <a:latin typeface="TheSansB W8 ExtraBold" panose="020B0502050302020203" pitchFamily="34" charset="77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Clr>
          <a:srgbClr val="EA1D2C"/>
        </a:buClr>
        <a:buFont typeface="Arial" panose="020B0604020202020204" pitchFamily="34" charset="0"/>
        <a:buNone/>
        <a:defRPr sz="2400" b="0" i="0" kern="1200">
          <a:solidFill>
            <a:schemeClr val="tx1"/>
          </a:solidFill>
          <a:latin typeface="TheSansB W5 Plain" panose="020B0502050302020203" pitchFamily="34" charset="77"/>
          <a:ea typeface="+mn-ea"/>
          <a:cs typeface="+mn-cs"/>
        </a:defRPr>
      </a:lvl1pPr>
      <a:lvl2pPr marL="0" indent="-144000" algn="l" defTabSz="914400" rtl="0" eaLnBrk="1" latinLnBrk="0" hangingPunct="1">
        <a:lnSpc>
          <a:spcPct val="90000"/>
        </a:lnSpc>
        <a:spcBef>
          <a:spcPts val="500"/>
        </a:spcBef>
        <a:buClr>
          <a:srgbClr val="EA1D2C"/>
        </a:buClr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TheSansB W5 Plain" panose="020B0502050302020203" pitchFamily="34" charset="77"/>
          <a:ea typeface="+mn-ea"/>
          <a:cs typeface="+mn-cs"/>
        </a:defRPr>
      </a:lvl2pPr>
      <a:lvl3pPr marL="0" indent="0" algn="l" defTabSz="914400" rtl="0" eaLnBrk="1" latinLnBrk="0" hangingPunct="1">
        <a:lnSpc>
          <a:spcPct val="90000"/>
        </a:lnSpc>
        <a:spcBef>
          <a:spcPts val="500"/>
        </a:spcBef>
        <a:buClr>
          <a:srgbClr val="EA1D2C"/>
        </a:buClr>
        <a:buFont typeface="Arial" panose="020B0604020202020204" pitchFamily="34" charset="0"/>
        <a:buNone/>
        <a:defRPr sz="1400" b="0" i="0" kern="1200">
          <a:solidFill>
            <a:srgbClr val="EA1D2C"/>
          </a:solidFill>
          <a:latin typeface="TheSansB W8 ExtraBold" panose="020B0502050302020203" pitchFamily="34" charset="77"/>
          <a:ea typeface="+mn-ea"/>
          <a:cs typeface="+mn-cs"/>
        </a:defRPr>
      </a:lvl3pPr>
      <a:lvl4pPr marL="0" indent="0" algn="l" defTabSz="914400" rtl="0" eaLnBrk="1" latinLnBrk="0" hangingPunct="1">
        <a:lnSpc>
          <a:spcPct val="100000"/>
        </a:lnSpc>
        <a:spcBef>
          <a:spcPts val="500"/>
        </a:spcBef>
        <a:buClr>
          <a:srgbClr val="EA1D2C"/>
        </a:buClr>
        <a:buFont typeface="Arial" panose="020B0604020202020204" pitchFamily="34" charset="0"/>
        <a:buNone/>
        <a:defRPr sz="1700" b="0" i="0" kern="1200">
          <a:solidFill>
            <a:schemeClr val="tx1"/>
          </a:solidFill>
          <a:latin typeface="TheSansB W5 Plain" panose="020B0502050302020203" pitchFamily="34" charset="77"/>
          <a:ea typeface="+mn-ea"/>
          <a:cs typeface="+mn-cs"/>
        </a:defRPr>
      </a:lvl4pPr>
      <a:lvl5pPr marL="360000" indent="-1800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TheSansB W5 Plain" panose="020B0502050302020203" pitchFamily="34" charset="77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59">
          <p15:clr>
            <a:srgbClr val="F26B43"/>
          </p15:clr>
        </p15:guide>
        <p15:guide id="2" pos="461">
          <p15:clr>
            <a:srgbClr val="F26B43"/>
          </p15:clr>
        </p15:guide>
        <p15:guide id="3" pos="922">
          <p15:clr>
            <a:srgbClr val="F26B43"/>
          </p15:clr>
        </p15:guide>
        <p15:guide id="4" pos="1028">
          <p15:clr>
            <a:srgbClr val="F26B43"/>
          </p15:clr>
        </p15:guide>
        <p15:guide id="5" pos="1491">
          <p15:clr>
            <a:srgbClr val="F26B43"/>
          </p15:clr>
        </p15:guide>
        <p15:guide id="6" pos="1605">
          <p15:clr>
            <a:srgbClr val="F26B43"/>
          </p15:clr>
        </p15:guide>
        <p15:guide id="7" pos="2061">
          <p15:clr>
            <a:srgbClr val="F26B43"/>
          </p15:clr>
        </p15:guide>
        <p15:guide id="8" pos="2175">
          <p15:clr>
            <a:srgbClr val="F26B43"/>
          </p15:clr>
        </p15:guide>
        <p15:guide id="9" pos="2634">
          <p15:clr>
            <a:srgbClr val="F26B43"/>
          </p15:clr>
        </p15:guide>
        <p15:guide id="10" pos="2751">
          <p15:clr>
            <a:srgbClr val="F26B43"/>
          </p15:clr>
        </p15:guide>
        <p15:guide id="11" pos="3210">
          <p15:clr>
            <a:srgbClr val="F26B43"/>
          </p15:clr>
        </p15:guide>
        <p15:guide id="12" pos="3321">
          <p15:clr>
            <a:srgbClr val="F26B43"/>
          </p15:clr>
        </p15:guide>
        <p15:guide id="13" pos="3786">
          <p15:clr>
            <a:srgbClr val="F26B43"/>
          </p15:clr>
        </p15:guide>
        <p15:guide id="14" pos="3894">
          <p15:clr>
            <a:srgbClr val="F26B43"/>
          </p15:clr>
        </p15:guide>
        <p15:guide id="15" pos="4356">
          <p15:clr>
            <a:srgbClr val="F26B43"/>
          </p15:clr>
        </p15:guide>
        <p15:guide id="16" pos="4464">
          <p15:clr>
            <a:srgbClr val="F26B43"/>
          </p15:clr>
        </p15:guide>
        <p15:guide id="17" pos="4929">
          <p15:clr>
            <a:srgbClr val="F26B43"/>
          </p15:clr>
        </p15:guide>
        <p15:guide id="18" pos="5043">
          <p15:clr>
            <a:srgbClr val="F26B43"/>
          </p15:clr>
        </p15:guide>
        <p15:guide id="19" pos="5505">
          <p15:clr>
            <a:srgbClr val="F26B43"/>
          </p15:clr>
        </p15:guide>
        <p15:guide id="20" pos="5616">
          <p15:clr>
            <a:srgbClr val="F26B43"/>
          </p15:clr>
        </p15:guide>
        <p15:guide id="21" pos="6075">
          <p15:clr>
            <a:srgbClr val="F26B43"/>
          </p15:clr>
        </p15:guide>
        <p15:guide id="22" pos="6183">
          <p15:clr>
            <a:srgbClr val="F26B43"/>
          </p15:clr>
        </p15:guide>
        <p15:guide id="23" pos="6645">
          <p15:clr>
            <a:srgbClr val="F26B43"/>
          </p15:clr>
        </p15:guide>
        <p15:guide id="24" pos="6759">
          <p15:clr>
            <a:srgbClr val="F26B43"/>
          </p15:clr>
        </p15:guide>
        <p15:guide id="25" pos="7221">
          <p15:clr>
            <a:srgbClr val="F26B43"/>
          </p15:clr>
        </p15:guide>
        <p15:guide id="26" orient="horz" pos="890">
          <p15:clr>
            <a:srgbClr val="F26B43"/>
          </p15:clr>
        </p15:guide>
        <p15:guide id="27" orient="horz" pos="1022">
          <p15:clr>
            <a:srgbClr val="F26B43"/>
          </p15:clr>
        </p15:guide>
        <p15:guide id="28" orient="horz" pos="1478">
          <p15:clr>
            <a:srgbClr val="F26B43"/>
          </p15:clr>
        </p15:guide>
        <p15:guide id="29" orient="horz" pos="1590">
          <p15:clr>
            <a:srgbClr val="F26B43"/>
          </p15:clr>
        </p15:guide>
        <p15:guide id="30" orient="horz" pos="2044">
          <p15:clr>
            <a:srgbClr val="F26B43"/>
          </p15:clr>
        </p15:guide>
        <p15:guide id="31" orient="horz" pos="2137">
          <p15:clr>
            <a:srgbClr val="F26B43"/>
          </p15:clr>
        </p15:guide>
        <p15:guide id="32" orient="horz" pos="2616">
          <p15:clr>
            <a:srgbClr val="F26B43"/>
          </p15:clr>
        </p15:guide>
        <p15:guide id="33" orient="horz" pos="2728">
          <p15:clr>
            <a:srgbClr val="F26B43"/>
          </p15:clr>
        </p15:guide>
        <p15:guide id="34" orient="horz" pos="3294">
          <p15:clr>
            <a:srgbClr val="F26B43"/>
          </p15:clr>
        </p15:guide>
        <p15:guide id="35" orient="horz" pos="3158" userDrawn="1">
          <p15:clr>
            <a:srgbClr val="F26B43"/>
          </p15:clr>
        </p15:guide>
        <p15:guide id="36" orient="horz" pos="3748">
          <p15:clr>
            <a:srgbClr val="F26B43"/>
          </p15:clr>
        </p15:guide>
        <p15:guide id="37" orient="horz" pos="3932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EE9E6A06-9FEC-354F-ADCD-1AD13A1497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31838" y="2592492"/>
            <a:ext cx="10731500" cy="335745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GB" dirty="0"/>
              <a:t>First level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OVERSKRIFT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NO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48E4AA9-45E5-7D43-9E46-5594E4D71641}"/>
              </a:ext>
            </a:extLst>
          </p:cNvPr>
          <p:cNvSpPr txBox="1"/>
          <p:nvPr userDrawn="1"/>
        </p:nvSpPr>
        <p:spPr>
          <a:xfrm>
            <a:off x="3460750" y="6242050"/>
            <a:ext cx="2720975" cy="13080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781407AF-2540-184C-803B-4EDBE3FAB4FE}" type="datetimeFigureOut">
              <a:rPr lang="en-NO" sz="850" smtClean="0">
                <a:solidFill>
                  <a:schemeClr val="bg1"/>
                </a:solidFill>
                <a:latin typeface="TheSansB W5 Plain" panose="020B0502050302020203" pitchFamily="34" charset="77"/>
              </a:rPr>
              <a:pPr/>
              <a:t>05/31/2022</a:t>
            </a:fld>
            <a:endParaRPr lang="en-NO" sz="850" dirty="0">
              <a:solidFill>
                <a:schemeClr val="bg1"/>
              </a:solidFill>
              <a:latin typeface="TheSansB W5 Plain" panose="020B0502050302020203" pitchFamily="34" charset="77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3BF4104-9EAE-CC41-B1DB-64CCF238CA19}"/>
              </a:ext>
            </a:extLst>
          </p:cNvPr>
          <p:cNvSpPr txBox="1"/>
          <p:nvPr userDrawn="1"/>
        </p:nvSpPr>
        <p:spPr>
          <a:xfrm>
            <a:off x="0" y="6242050"/>
            <a:ext cx="739775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C5988F16-CA3A-4743-B35D-EF88FACF2D3C}" type="slidenum">
              <a:rPr lang="en-NO" sz="900" smtClean="0">
                <a:solidFill>
                  <a:schemeClr val="bg1"/>
                </a:solidFill>
                <a:latin typeface="TheSansB W5 Plain" panose="020B0502050302020203" pitchFamily="34" charset="77"/>
              </a:rPr>
              <a:pPr algn="r"/>
              <a:t>‹#›</a:t>
            </a:fld>
            <a:endParaRPr lang="en-NO" sz="900" dirty="0">
              <a:solidFill>
                <a:schemeClr val="bg1"/>
              </a:solidFill>
              <a:latin typeface="TheSansB W5 Plain" panose="020B0502050302020203" pitchFamily="34" charset="77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0AADC46-EAA6-AE42-8589-18C6EBBCBBE6}"/>
              </a:ext>
            </a:extLst>
          </p:cNvPr>
          <p:cNvSpPr txBox="1"/>
          <p:nvPr userDrawn="1"/>
        </p:nvSpPr>
        <p:spPr>
          <a:xfrm>
            <a:off x="6175151" y="6242050"/>
            <a:ext cx="1643064" cy="13080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NO" sz="850" dirty="0">
                <a:solidFill>
                  <a:schemeClr val="bg1"/>
                </a:solidFill>
                <a:latin typeface="TheSansB W5 Plain" panose="020B0502050302020203" pitchFamily="34" charset="77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75259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88" r:id="rId4"/>
    <p:sldLayoutId id="2147483680" r:id="rId5"/>
    <p:sldLayoutId id="2147483681" r:id="rId6"/>
  </p:sldLayoutIdLst>
  <p:txStyles>
    <p:titleStyle>
      <a:lvl1pPr algn="l" defTabSz="914400" rtl="0" eaLnBrk="1" latinLnBrk="0" hangingPunct="1">
        <a:lnSpc>
          <a:spcPts val="3000"/>
        </a:lnSpc>
        <a:spcBef>
          <a:spcPct val="0"/>
        </a:spcBef>
        <a:buNone/>
        <a:defRPr lang="en-GB" sz="3000" b="0" i="0" kern="1200" smtClean="0">
          <a:solidFill>
            <a:schemeClr val="tx1"/>
          </a:solidFill>
          <a:effectLst/>
          <a:latin typeface="TheSansB W8 ExtraBold" panose="020B0502050302020203" pitchFamily="34" charset="77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Clr>
          <a:srgbClr val="EA1D2C"/>
        </a:buClr>
        <a:buFont typeface="Arial" panose="020B0604020202020204" pitchFamily="34" charset="0"/>
        <a:buNone/>
        <a:defRPr sz="2400" b="0" i="0" kern="1200">
          <a:solidFill>
            <a:schemeClr val="bg1"/>
          </a:solidFill>
          <a:latin typeface="TheSansB W5 Plain" panose="020B0502050302020203" pitchFamily="34" charset="77"/>
          <a:ea typeface="+mn-ea"/>
          <a:cs typeface="+mn-cs"/>
        </a:defRPr>
      </a:lvl1pPr>
      <a:lvl2pPr marL="0" indent="-144000" algn="l" defTabSz="914400" rtl="0" eaLnBrk="1" latinLnBrk="0" hangingPunct="1">
        <a:lnSpc>
          <a:spcPct val="90000"/>
        </a:lnSpc>
        <a:spcBef>
          <a:spcPts val="500"/>
        </a:spcBef>
        <a:buClr>
          <a:srgbClr val="EA1D2C"/>
        </a:buClr>
        <a:buFont typeface="Arial" panose="020B0604020202020204" pitchFamily="34" charset="0"/>
        <a:buChar char="•"/>
        <a:defRPr sz="2400" b="0" i="0" kern="1200">
          <a:solidFill>
            <a:schemeClr val="bg1"/>
          </a:solidFill>
          <a:latin typeface="TheSansB W5 Plain" panose="020B0502050302020203" pitchFamily="34" charset="77"/>
          <a:ea typeface="+mn-ea"/>
          <a:cs typeface="+mn-cs"/>
        </a:defRPr>
      </a:lvl2pPr>
      <a:lvl3pPr marL="0" indent="0" algn="l" defTabSz="914400" rtl="0" eaLnBrk="1" latinLnBrk="0" hangingPunct="1">
        <a:lnSpc>
          <a:spcPct val="90000"/>
        </a:lnSpc>
        <a:spcBef>
          <a:spcPts val="500"/>
        </a:spcBef>
        <a:buClr>
          <a:srgbClr val="EA1D2C"/>
        </a:buClr>
        <a:buFont typeface="Arial" panose="020B0604020202020204" pitchFamily="34" charset="0"/>
        <a:buNone/>
        <a:defRPr sz="1400" b="0" i="0" kern="1200">
          <a:solidFill>
            <a:srgbClr val="EA1D2C"/>
          </a:solidFill>
          <a:latin typeface="TheSansB W8 ExtraBold" panose="020B0502050302020203" pitchFamily="34" charset="77"/>
          <a:ea typeface="+mn-ea"/>
          <a:cs typeface="+mn-cs"/>
        </a:defRPr>
      </a:lvl3pPr>
      <a:lvl4pPr marL="0" indent="0" algn="l" defTabSz="914400" rtl="0" eaLnBrk="1" latinLnBrk="0" hangingPunct="1">
        <a:lnSpc>
          <a:spcPct val="100000"/>
        </a:lnSpc>
        <a:spcBef>
          <a:spcPts val="500"/>
        </a:spcBef>
        <a:buClr>
          <a:srgbClr val="EA1D2C"/>
        </a:buClr>
        <a:buFont typeface="Arial" panose="020B0604020202020204" pitchFamily="34" charset="0"/>
        <a:buNone/>
        <a:defRPr sz="1700" b="0" i="0" kern="1200">
          <a:solidFill>
            <a:schemeClr val="bg1"/>
          </a:solidFill>
          <a:latin typeface="TheSansB W5 Plain" panose="020B0502050302020203" pitchFamily="34" charset="77"/>
          <a:ea typeface="+mn-ea"/>
          <a:cs typeface="+mn-cs"/>
        </a:defRPr>
      </a:lvl4pPr>
      <a:lvl5pPr marL="360000" indent="-1800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b="0" i="0" kern="1200">
          <a:solidFill>
            <a:schemeClr val="bg1"/>
          </a:solidFill>
          <a:latin typeface="TheSansB W5 Plain" panose="020B0502050302020203" pitchFamily="34" charset="77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59">
          <p15:clr>
            <a:srgbClr val="F26B43"/>
          </p15:clr>
        </p15:guide>
        <p15:guide id="2" pos="461">
          <p15:clr>
            <a:srgbClr val="F26B43"/>
          </p15:clr>
        </p15:guide>
        <p15:guide id="3" pos="922">
          <p15:clr>
            <a:srgbClr val="F26B43"/>
          </p15:clr>
        </p15:guide>
        <p15:guide id="4" pos="1028">
          <p15:clr>
            <a:srgbClr val="F26B43"/>
          </p15:clr>
        </p15:guide>
        <p15:guide id="5" pos="1491">
          <p15:clr>
            <a:srgbClr val="F26B43"/>
          </p15:clr>
        </p15:guide>
        <p15:guide id="6" pos="1605">
          <p15:clr>
            <a:srgbClr val="F26B43"/>
          </p15:clr>
        </p15:guide>
        <p15:guide id="7" pos="2061">
          <p15:clr>
            <a:srgbClr val="F26B43"/>
          </p15:clr>
        </p15:guide>
        <p15:guide id="8" pos="2175">
          <p15:clr>
            <a:srgbClr val="F26B43"/>
          </p15:clr>
        </p15:guide>
        <p15:guide id="9" pos="2634">
          <p15:clr>
            <a:srgbClr val="F26B43"/>
          </p15:clr>
        </p15:guide>
        <p15:guide id="10" pos="2751">
          <p15:clr>
            <a:srgbClr val="F26B43"/>
          </p15:clr>
        </p15:guide>
        <p15:guide id="11" pos="3210">
          <p15:clr>
            <a:srgbClr val="F26B43"/>
          </p15:clr>
        </p15:guide>
        <p15:guide id="12" pos="3321">
          <p15:clr>
            <a:srgbClr val="F26B43"/>
          </p15:clr>
        </p15:guide>
        <p15:guide id="13" pos="3786">
          <p15:clr>
            <a:srgbClr val="F26B43"/>
          </p15:clr>
        </p15:guide>
        <p15:guide id="14" pos="3894">
          <p15:clr>
            <a:srgbClr val="F26B43"/>
          </p15:clr>
        </p15:guide>
        <p15:guide id="15" pos="4356">
          <p15:clr>
            <a:srgbClr val="F26B43"/>
          </p15:clr>
        </p15:guide>
        <p15:guide id="16" pos="4464">
          <p15:clr>
            <a:srgbClr val="F26B43"/>
          </p15:clr>
        </p15:guide>
        <p15:guide id="17" pos="4929">
          <p15:clr>
            <a:srgbClr val="F26B43"/>
          </p15:clr>
        </p15:guide>
        <p15:guide id="18" pos="5043">
          <p15:clr>
            <a:srgbClr val="F26B43"/>
          </p15:clr>
        </p15:guide>
        <p15:guide id="19" pos="5505">
          <p15:clr>
            <a:srgbClr val="F26B43"/>
          </p15:clr>
        </p15:guide>
        <p15:guide id="20" pos="5616">
          <p15:clr>
            <a:srgbClr val="F26B43"/>
          </p15:clr>
        </p15:guide>
        <p15:guide id="21" pos="6075">
          <p15:clr>
            <a:srgbClr val="F26B43"/>
          </p15:clr>
        </p15:guide>
        <p15:guide id="22" pos="6183">
          <p15:clr>
            <a:srgbClr val="F26B43"/>
          </p15:clr>
        </p15:guide>
        <p15:guide id="23" pos="6645">
          <p15:clr>
            <a:srgbClr val="F26B43"/>
          </p15:clr>
        </p15:guide>
        <p15:guide id="24" pos="6759">
          <p15:clr>
            <a:srgbClr val="F26B43"/>
          </p15:clr>
        </p15:guide>
        <p15:guide id="25" pos="7221">
          <p15:clr>
            <a:srgbClr val="F26B43"/>
          </p15:clr>
        </p15:guide>
        <p15:guide id="26" orient="horz" pos="890">
          <p15:clr>
            <a:srgbClr val="F26B43"/>
          </p15:clr>
        </p15:guide>
        <p15:guide id="27" orient="horz" pos="1022">
          <p15:clr>
            <a:srgbClr val="F26B43"/>
          </p15:clr>
        </p15:guide>
        <p15:guide id="28" orient="horz" pos="1478">
          <p15:clr>
            <a:srgbClr val="F26B43"/>
          </p15:clr>
        </p15:guide>
        <p15:guide id="29" orient="horz" pos="1590">
          <p15:clr>
            <a:srgbClr val="F26B43"/>
          </p15:clr>
        </p15:guide>
        <p15:guide id="30" orient="horz" pos="2044">
          <p15:clr>
            <a:srgbClr val="F26B43"/>
          </p15:clr>
        </p15:guide>
        <p15:guide id="31" orient="horz" pos="2137">
          <p15:clr>
            <a:srgbClr val="F26B43"/>
          </p15:clr>
        </p15:guide>
        <p15:guide id="32" orient="horz" pos="2616">
          <p15:clr>
            <a:srgbClr val="F26B43"/>
          </p15:clr>
        </p15:guide>
        <p15:guide id="33" orient="horz" pos="2728">
          <p15:clr>
            <a:srgbClr val="F26B43"/>
          </p15:clr>
        </p15:guide>
        <p15:guide id="34" orient="horz" pos="3294">
          <p15:clr>
            <a:srgbClr val="F26B43"/>
          </p15:clr>
        </p15:guide>
        <p15:guide id="35" orient="horz" pos="3181">
          <p15:clr>
            <a:srgbClr val="F26B43"/>
          </p15:clr>
        </p15:guide>
        <p15:guide id="36" orient="horz" pos="3748">
          <p15:clr>
            <a:srgbClr val="F26B43"/>
          </p15:clr>
        </p15:guide>
        <p15:guide id="37" orient="horz" pos="3932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EE9E6A06-9FEC-354F-ADCD-1AD13A1497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31838" y="2592492"/>
            <a:ext cx="10731500" cy="335745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GB" dirty="0"/>
              <a:t>First level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OVERSKRIFT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NO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27555FB-8FC3-5746-AFEB-3769CA7B9587}"/>
              </a:ext>
            </a:extLst>
          </p:cNvPr>
          <p:cNvSpPr txBox="1"/>
          <p:nvPr userDrawn="1"/>
        </p:nvSpPr>
        <p:spPr>
          <a:xfrm>
            <a:off x="3460750" y="6242050"/>
            <a:ext cx="2720975" cy="13080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781407AF-2540-184C-803B-4EDBE3FAB4FE}" type="datetimeFigureOut">
              <a:rPr lang="en-NO" sz="850" smtClean="0">
                <a:solidFill>
                  <a:schemeClr val="tx1"/>
                </a:solidFill>
                <a:latin typeface="TheSansB W5 Plain" panose="020B0502050302020203" pitchFamily="34" charset="77"/>
              </a:rPr>
              <a:pPr/>
              <a:t>05/31/2022</a:t>
            </a:fld>
            <a:endParaRPr lang="en-NO" sz="850" dirty="0">
              <a:solidFill>
                <a:schemeClr val="tx1"/>
              </a:solidFill>
              <a:latin typeface="TheSansB W5 Plain" panose="020B0502050302020203" pitchFamily="34" charset="77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3A6AE28-C44C-9C4E-8A81-2478FB830B1D}"/>
              </a:ext>
            </a:extLst>
          </p:cNvPr>
          <p:cNvSpPr txBox="1"/>
          <p:nvPr userDrawn="1"/>
        </p:nvSpPr>
        <p:spPr>
          <a:xfrm>
            <a:off x="0" y="6242050"/>
            <a:ext cx="739775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C5988F16-CA3A-4743-B35D-EF88FACF2D3C}" type="slidenum">
              <a:rPr lang="en-NO" sz="900" smtClean="0">
                <a:solidFill>
                  <a:schemeClr val="tx1"/>
                </a:solidFill>
                <a:latin typeface="TheSansB W5 Plain" panose="020B0502050302020203" pitchFamily="34" charset="77"/>
              </a:rPr>
              <a:pPr algn="r"/>
              <a:t>‹#›</a:t>
            </a:fld>
            <a:endParaRPr lang="en-NO" sz="900" dirty="0">
              <a:solidFill>
                <a:schemeClr val="tx1"/>
              </a:solidFill>
              <a:latin typeface="TheSansB W5 Plain" panose="020B0502050302020203" pitchFamily="34" charset="77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4066E13-D25C-7D4B-A3C8-531F299DA43E}"/>
              </a:ext>
            </a:extLst>
          </p:cNvPr>
          <p:cNvSpPr txBox="1"/>
          <p:nvPr userDrawn="1"/>
        </p:nvSpPr>
        <p:spPr>
          <a:xfrm>
            <a:off x="6175151" y="6242050"/>
            <a:ext cx="1643064" cy="13080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NO" sz="850" dirty="0">
                <a:solidFill>
                  <a:schemeClr val="tx1"/>
                </a:solidFill>
                <a:latin typeface="TheSansB W5 Plain" panose="020B0502050302020203" pitchFamily="34" charset="77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8931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83" r:id="rId2"/>
    <p:sldLayoutId id="2147483687" r:id="rId3"/>
    <p:sldLayoutId id="2147483650" r:id="rId4"/>
    <p:sldLayoutId id="2147483675" r:id="rId5"/>
    <p:sldLayoutId id="2147483677" r:id="rId6"/>
    <p:sldLayoutId id="2147483682" r:id="rId7"/>
    <p:sldLayoutId id="2147483678" r:id="rId8"/>
    <p:sldLayoutId id="2147483679" r:id="rId9"/>
  </p:sldLayoutIdLst>
  <p:txStyles>
    <p:titleStyle>
      <a:lvl1pPr algn="l" defTabSz="914400" rtl="0" eaLnBrk="1" latinLnBrk="0" hangingPunct="1">
        <a:lnSpc>
          <a:spcPts val="3000"/>
        </a:lnSpc>
        <a:spcBef>
          <a:spcPct val="0"/>
        </a:spcBef>
        <a:buNone/>
        <a:defRPr lang="en-GB" sz="3000" b="0" i="0" kern="1200" smtClean="0">
          <a:solidFill>
            <a:schemeClr val="tx1"/>
          </a:solidFill>
          <a:effectLst/>
          <a:latin typeface="TheSansB W8 ExtraBold" panose="020B0502050302020203" pitchFamily="34" charset="77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Clr>
          <a:srgbClr val="EA1D2C"/>
        </a:buClr>
        <a:buFont typeface="Arial" panose="020B0604020202020204" pitchFamily="34" charset="0"/>
        <a:buNone/>
        <a:defRPr sz="2400" b="0" i="0" kern="1200">
          <a:solidFill>
            <a:schemeClr val="tx1"/>
          </a:solidFill>
          <a:latin typeface="TheSansB W5 Plain" panose="020B0502050302020203" pitchFamily="34" charset="77"/>
          <a:ea typeface="+mn-ea"/>
          <a:cs typeface="+mn-cs"/>
        </a:defRPr>
      </a:lvl1pPr>
      <a:lvl2pPr marL="0" indent="-144000" algn="l" defTabSz="914400" rtl="0" eaLnBrk="1" latinLnBrk="0" hangingPunct="1">
        <a:lnSpc>
          <a:spcPct val="90000"/>
        </a:lnSpc>
        <a:spcBef>
          <a:spcPts val="500"/>
        </a:spcBef>
        <a:buClr>
          <a:srgbClr val="EA1D2C"/>
        </a:buClr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TheSansB W5 Plain" panose="020B0502050302020203" pitchFamily="34" charset="77"/>
          <a:ea typeface="+mn-ea"/>
          <a:cs typeface="+mn-cs"/>
        </a:defRPr>
      </a:lvl2pPr>
      <a:lvl3pPr marL="0" indent="0" algn="l" defTabSz="914400" rtl="0" eaLnBrk="1" latinLnBrk="0" hangingPunct="1">
        <a:lnSpc>
          <a:spcPct val="90000"/>
        </a:lnSpc>
        <a:spcBef>
          <a:spcPts val="500"/>
        </a:spcBef>
        <a:buClr>
          <a:srgbClr val="EA1D2C"/>
        </a:buClr>
        <a:buFont typeface="Arial" panose="020B0604020202020204" pitchFamily="34" charset="0"/>
        <a:buNone/>
        <a:defRPr sz="1400" b="0" i="0" kern="1200">
          <a:solidFill>
            <a:srgbClr val="EA1D2C"/>
          </a:solidFill>
          <a:latin typeface="TheSansB W8 ExtraBold" panose="020B0502050302020203" pitchFamily="34" charset="77"/>
          <a:ea typeface="+mn-ea"/>
          <a:cs typeface="+mn-cs"/>
        </a:defRPr>
      </a:lvl3pPr>
      <a:lvl4pPr marL="0" indent="0" algn="l" defTabSz="914400" rtl="0" eaLnBrk="1" latinLnBrk="0" hangingPunct="1">
        <a:lnSpc>
          <a:spcPct val="100000"/>
        </a:lnSpc>
        <a:spcBef>
          <a:spcPts val="500"/>
        </a:spcBef>
        <a:buClr>
          <a:srgbClr val="EA1D2C"/>
        </a:buClr>
        <a:buFont typeface="Arial" panose="020B0604020202020204" pitchFamily="34" charset="0"/>
        <a:buNone/>
        <a:defRPr sz="1700" b="0" i="0" kern="1200">
          <a:solidFill>
            <a:schemeClr val="tx1"/>
          </a:solidFill>
          <a:latin typeface="TheSansB W5 Plain" panose="020B0502050302020203" pitchFamily="34" charset="77"/>
          <a:ea typeface="+mn-ea"/>
          <a:cs typeface="+mn-cs"/>
        </a:defRPr>
      </a:lvl4pPr>
      <a:lvl5pPr marL="360000" indent="-1800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TheSansB W5 Plain" panose="020B0502050302020203" pitchFamily="34" charset="77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59" userDrawn="1">
          <p15:clr>
            <a:srgbClr val="F26B43"/>
          </p15:clr>
        </p15:guide>
        <p15:guide id="2" pos="461" userDrawn="1">
          <p15:clr>
            <a:srgbClr val="F26B43"/>
          </p15:clr>
        </p15:guide>
        <p15:guide id="3" pos="922" userDrawn="1">
          <p15:clr>
            <a:srgbClr val="F26B43"/>
          </p15:clr>
        </p15:guide>
        <p15:guide id="4" pos="1028" userDrawn="1">
          <p15:clr>
            <a:srgbClr val="F26B43"/>
          </p15:clr>
        </p15:guide>
        <p15:guide id="5" pos="1491" userDrawn="1">
          <p15:clr>
            <a:srgbClr val="F26B43"/>
          </p15:clr>
        </p15:guide>
        <p15:guide id="6" pos="1605" userDrawn="1">
          <p15:clr>
            <a:srgbClr val="F26B43"/>
          </p15:clr>
        </p15:guide>
        <p15:guide id="7" pos="2061" userDrawn="1">
          <p15:clr>
            <a:srgbClr val="F26B43"/>
          </p15:clr>
        </p15:guide>
        <p15:guide id="8" pos="2175" userDrawn="1">
          <p15:clr>
            <a:srgbClr val="F26B43"/>
          </p15:clr>
        </p15:guide>
        <p15:guide id="9" pos="2634" userDrawn="1">
          <p15:clr>
            <a:srgbClr val="F26B43"/>
          </p15:clr>
        </p15:guide>
        <p15:guide id="10" pos="2751" userDrawn="1">
          <p15:clr>
            <a:srgbClr val="F26B43"/>
          </p15:clr>
        </p15:guide>
        <p15:guide id="11" pos="3210" userDrawn="1">
          <p15:clr>
            <a:srgbClr val="F26B43"/>
          </p15:clr>
        </p15:guide>
        <p15:guide id="12" pos="3321" userDrawn="1">
          <p15:clr>
            <a:srgbClr val="F26B43"/>
          </p15:clr>
        </p15:guide>
        <p15:guide id="13" pos="3786" userDrawn="1">
          <p15:clr>
            <a:srgbClr val="F26B43"/>
          </p15:clr>
        </p15:guide>
        <p15:guide id="14" pos="3894" userDrawn="1">
          <p15:clr>
            <a:srgbClr val="F26B43"/>
          </p15:clr>
        </p15:guide>
        <p15:guide id="15" pos="4356" userDrawn="1">
          <p15:clr>
            <a:srgbClr val="F26B43"/>
          </p15:clr>
        </p15:guide>
        <p15:guide id="16" pos="4464" userDrawn="1">
          <p15:clr>
            <a:srgbClr val="F26B43"/>
          </p15:clr>
        </p15:guide>
        <p15:guide id="17" pos="4929" userDrawn="1">
          <p15:clr>
            <a:srgbClr val="F26B43"/>
          </p15:clr>
        </p15:guide>
        <p15:guide id="18" pos="5043" userDrawn="1">
          <p15:clr>
            <a:srgbClr val="F26B43"/>
          </p15:clr>
        </p15:guide>
        <p15:guide id="19" pos="5505" userDrawn="1">
          <p15:clr>
            <a:srgbClr val="F26B43"/>
          </p15:clr>
        </p15:guide>
        <p15:guide id="20" pos="5616" userDrawn="1">
          <p15:clr>
            <a:srgbClr val="F26B43"/>
          </p15:clr>
        </p15:guide>
        <p15:guide id="21" pos="6085" userDrawn="1">
          <p15:clr>
            <a:srgbClr val="F26B43"/>
          </p15:clr>
        </p15:guide>
        <p15:guide id="22" pos="6183" userDrawn="1">
          <p15:clr>
            <a:srgbClr val="F26B43"/>
          </p15:clr>
        </p15:guide>
        <p15:guide id="23" pos="6645" userDrawn="1">
          <p15:clr>
            <a:srgbClr val="F26B43"/>
          </p15:clr>
        </p15:guide>
        <p15:guide id="24" pos="6759" userDrawn="1">
          <p15:clr>
            <a:srgbClr val="F26B43"/>
          </p15:clr>
        </p15:guide>
        <p15:guide id="25" pos="7221" userDrawn="1">
          <p15:clr>
            <a:srgbClr val="F26B43"/>
          </p15:clr>
        </p15:guide>
        <p15:guide id="26" orient="horz" pos="890" userDrawn="1">
          <p15:clr>
            <a:srgbClr val="F26B43"/>
          </p15:clr>
        </p15:guide>
        <p15:guide id="27" orient="horz" pos="1022" userDrawn="1">
          <p15:clr>
            <a:srgbClr val="F26B43"/>
          </p15:clr>
        </p15:guide>
        <p15:guide id="28" orient="horz" pos="1478" userDrawn="1">
          <p15:clr>
            <a:srgbClr val="F26B43"/>
          </p15:clr>
        </p15:guide>
        <p15:guide id="29" orient="horz" pos="1590" userDrawn="1">
          <p15:clr>
            <a:srgbClr val="F26B43"/>
          </p15:clr>
        </p15:guide>
        <p15:guide id="30" orient="horz" pos="2044" userDrawn="1">
          <p15:clr>
            <a:srgbClr val="F26B43"/>
          </p15:clr>
        </p15:guide>
        <p15:guide id="31" orient="horz" pos="2137" userDrawn="1">
          <p15:clr>
            <a:srgbClr val="F26B43"/>
          </p15:clr>
        </p15:guide>
        <p15:guide id="32" orient="horz" pos="2616" userDrawn="1">
          <p15:clr>
            <a:srgbClr val="F26B43"/>
          </p15:clr>
        </p15:guide>
        <p15:guide id="33" orient="horz" pos="2728" userDrawn="1">
          <p15:clr>
            <a:srgbClr val="F26B43"/>
          </p15:clr>
        </p15:guide>
        <p15:guide id="34" orient="horz" pos="3294" userDrawn="1">
          <p15:clr>
            <a:srgbClr val="F26B43"/>
          </p15:clr>
        </p15:guide>
        <p15:guide id="35" orient="horz" pos="3181" userDrawn="1">
          <p15:clr>
            <a:srgbClr val="F26B43"/>
          </p15:clr>
        </p15:guide>
        <p15:guide id="36" orient="horz" pos="3748" userDrawn="1">
          <p15:clr>
            <a:srgbClr val="F26B43"/>
          </p15:clr>
        </p15:guide>
        <p15:guide id="37" orient="horz" pos="393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1569BD68-6652-4C1B-BB00-C7A674D1B83E}"/>
              </a:ext>
            </a:extLst>
          </p:cNvPr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r>
              <a:rPr lang="nb-NO" dirty="0"/>
              <a:t>Vedtatt av Arbeidsutvalget 7. september 2021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0B2F4A3-6869-4254-AD5B-9DC2518D2D14}"/>
              </a:ext>
            </a:extLst>
          </p:cNvPr>
          <p:cNvSpPr>
            <a:spLocks noGrp="1"/>
          </p:cNvSpPr>
          <p:nvPr>
            <p:ph sz="quarter" idx="16"/>
          </p:nvPr>
        </p:nvSpPr>
        <p:spPr/>
        <p:txBody>
          <a:bodyPr/>
          <a:lstStyle/>
          <a:p>
            <a:r>
              <a:rPr lang="nb-NO" dirty="0"/>
              <a:t>Mandatet</a:t>
            </a:r>
          </a:p>
        </p:txBody>
      </p:sp>
    </p:spTree>
    <p:extLst>
      <p:ext uri="{BB962C8B-B14F-4D97-AF65-F5344CB8AC3E}">
        <p14:creationId xmlns:p14="http://schemas.microsoft.com/office/powerpoint/2010/main" val="6857935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D0C01B25-DA87-4DE0-BC72-BFD23FAB0666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3452813" y="2500313"/>
            <a:ext cx="8010525" cy="2700337"/>
          </a:xfrm>
        </p:spPr>
        <p:txBody>
          <a:bodyPr/>
          <a:lstStyle/>
          <a:p>
            <a:r>
              <a:rPr lang="nb-NO" sz="2800" dirty="0"/>
              <a:t>Samle, systematisere og vurdere de vedtakene og forslag til tiltak som er gjort av Landsmøtet, Landsstyret, Organisasjonsutvalg I og </a:t>
            </a:r>
            <a:r>
              <a:rPr lang="nb-NO" sz="2800" dirty="0" err="1"/>
              <a:t>Vedtektsutvalget</a:t>
            </a:r>
            <a:r>
              <a:rPr lang="nb-NO" sz="2800" dirty="0"/>
              <a:t>. 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E6ED0F05-DE39-43DE-AE32-9514D59F363E}"/>
              </a:ext>
            </a:extLst>
          </p:cNvPr>
          <p:cNvSpPr>
            <a:spLocks noGrp="1"/>
          </p:cNvSpPr>
          <p:nvPr>
            <p:ph sz="quarter" idx="17"/>
          </p:nvPr>
        </p:nvSpPr>
        <p:spPr/>
        <p:txBody>
          <a:bodyPr>
            <a:normAutofit fontScale="77500" lnSpcReduction="20000"/>
          </a:bodyPr>
          <a:lstStyle/>
          <a:p>
            <a:endParaRPr lang="nb-NO"/>
          </a:p>
        </p:txBody>
      </p:sp>
      <p:sp>
        <p:nvSpPr>
          <p:cNvPr id="5" name="TekstSylinder 4">
            <a:extLst>
              <a:ext uri="{FF2B5EF4-FFF2-40B4-BE49-F238E27FC236}">
                <a16:creationId xmlns:a16="http://schemas.microsoft.com/office/drawing/2014/main" id="{D04D111E-B7E0-4E4D-9764-7835884C1CFA}"/>
              </a:ext>
            </a:extLst>
          </p:cNvPr>
          <p:cNvSpPr txBox="1"/>
          <p:nvPr/>
        </p:nvSpPr>
        <p:spPr>
          <a:xfrm>
            <a:off x="968190" y="1617800"/>
            <a:ext cx="157181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0000" dirty="0">
                <a:solidFill>
                  <a:schemeClr val="bg2">
                    <a:lumMod val="90000"/>
                  </a:schemeClr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7453431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D0C01B25-DA87-4DE0-BC72-BFD23FAB0666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3452813" y="2166938"/>
            <a:ext cx="8010525" cy="2700337"/>
          </a:xfrm>
        </p:spPr>
        <p:txBody>
          <a:bodyPr/>
          <a:lstStyle/>
          <a:p>
            <a:r>
              <a:rPr lang="nb-NO" sz="2800" dirty="0"/>
              <a:t>Der man ser at det mangler innsikt og konsekvensanalyse på viktige punkter skal dette gjennomføres, slik at man dekker opp blindsoner og sikrer et godt beslutningsgrunnlag. 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E6ED0F05-DE39-43DE-AE32-9514D59F363E}"/>
              </a:ext>
            </a:extLst>
          </p:cNvPr>
          <p:cNvSpPr>
            <a:spLocks noGrp="1"/>
          </p:cNvSpPr>
          <p:nvPr>
            <p:ph sz="quarter" idx="17"/>
          </p:nvPr>
        </p:nvSpPr>
        <p:spPr/>
        <p:txBody>
          <a:bodyPr>
            <a:normAutofit fontScale="77500" lnSpcReduction="20000"/>
          </a:bodyPr>
          <a:lstStyle/>
          <a:p>
            <a:endParaRPr lang="nb-NO"/>
          </a:p>
        </p:txBody>
      </p:sp>
      <p:sp>
        <p:nvSpPr>
          <p:cNvPr id="5" name="TekstSylinder 4">
            <a:extLst>
              <a:ext uri="{FF2B5EF4-FFF2-40B4-BE49-F238E27FC236}">
                <a16:creationId xmlns:a16="http://schemas.microsoft.com/office/drawing/2014/main" id="{D04D111E-B7E0-4E4D-9764-7835884C1CFA}"/>
              </a:ext>
            </a:extLst>
          </p:cNvPr>
          <p:cNvSpPr txBox="1"/>
          <p:nvPr/>
        </p:nvSpPr>
        <p:spPr>
          <a:xfrm>
            <a:off x="968190" y="1617800"/>
            <a:ext cx="157181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0000" dirty="0">
                <a:solidFill>
                  <a:schemeClr val="bg2">
                    <a:lumMod val="90000"/>
                  </a:schemeClr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9788714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D0C01B25-DA87-4DE0-BC72-BFD23FAB0666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3452813" y="1820503"/>
            <a:ext cx="8010525" cy="2700337"/>
          </a:xfrm>
        </p:spPr>
        <p:txBody>
          <a:bodyPr/>
          <a:lstStyle/>
          <a:p>
            <a:r>
              <a:rPr lang="nb-NO" sz="2800" dirty="0">
                <a:effectLst/>
                <a:latin typeface="The Sans b"/>
                <a:ea typeface="Helvetica Neue"/>
              </a:rPr>
              <a:t>Legge til rette for god informasjonsflyt og involvering i alle forslagene og konsekvensene av dem i hele organisasjonen. Dette gjelder ut til klubber, til lokallag, konsernlag, studentlag og frilansere. </a:t>
            </a:r>
            <a:endParaRPr lang="nb-NO" sz="2800" dirty="0"/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E6ED0F05-DE39-43DE-AE32-9514D59F363E}"/>
              </a:ext>
            </a:extLst>
          </p:cNvPr>
          <p:cNvSpPr>
            <a:spLocks noGrp="1"/>
          </p:cNvSpPr>
          <p:nvPr>
            <p:ph sz="quarter" idx="17"/>
          </p:nvPr>
        </p:nvSpPr>
        <p:spPr/>
        <p:txBody>
          <a:bodyPr>
            <a:normAutofit fontScale="77500" lnSpcReduction="20000"/>
          </a:bodyPr>
          <a:lstStyle/>
          <a:p>
            <a:endParaRPr lang="nb-NO"/>
          </a:p>
        </p:txBody>
      </p:sp>
      <p:sp>
        <p:nvSpPr>
          <p:cNvPr id="5" name="TekstSylinder 4">
            <a:extLst>
              <a:ext uri="{FF2B5EF4-FFF2-40B4-BE49-F238E27FC236}">
                <a16:creationId xmlns:a16="http://schemas.microsoft.com/office/drawing/2014/main" id="{D04D111E-B7E0-4E4D-9764-7835884C1CFA}"/>
              </a:ext>
            </a:extLst>
          </p:cNvPr>
          <p:cNvSpPr txBox="1"/>
          <p:nvPr/>
        </p:nvSpPr>
        <p:spPr>
          <a:xfrm>
            <a:off x="968190" y="1617800"/>
            <a:ext cx="157181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0000" dirty="0">
                <a:solidFill>
                  <a:schemeClr val="bg2">
                    <a:lumMod val="90000"/>
                  </a:schemeClr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8578492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D0C01B25-DA87-4DE0-BC72-BFD23FAB0666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3452813" y="2020528"/>
            <a:ext cx="8010525" cy="2700337"/>
          </a:xfrm>
        </p:spPr>
        <p:txBody>
          <a:bodyPr/>
          <a:lstStyle/>
          <a:p>
            <a:r>
              <a:rPr lang="nb-NO" sz="2800" dirty="0">
                <a:effectLst/>
                <a:latin typeface="The Sans b"/>
                <a:ea typeface="Helvetica Neue"/>
              </a:rPr>
              <a:t>Det kan være informasjon i sosiale medier, på egne plattformer, i nyhetsbrev, i debatter, høringsrunder og spørreundersøkelser. Utvalget skal lage en plan for prosessen og bistå i gjennomføringen av den. </a:t>
            </a:r>
          </a:p>
          <a:p>
            <a:endParaRPr lang="nb-NO" sz="2800" dirty="0"/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E6ED0F05-DE39-43DE-AE32-9514D59F363E}"/>
              </a:ext>
            </a:extLst>
          </p:cNvPr>
          <p:cNvSpPr>
            <a:spLocks noGrp="1"/>
          </p:cNvSpPr>
          <p:nvPr>
            <p:ph sz="quarter" idx="17"/>
          </p:nvPr>
        </p:nvSpPr>
        <p:spPr/>
        <p:txBody>
          <a:bodyPr>
            <a:normAutofit fontScale="77500" lnSpcReduction="20000"/>
          </a:bodyPr>
          <a:lstStyle/>
          <a:p>
            <a:endParaRPr lang="nb-NO"/>
          </a:p>
        </p:txBody>
      </p:sp>
      <p:sp>
        <p:nvSpPr>
          <p:cNvPr id="5" name="TekstSylinder 4">
            <a:extLst>
              <a:ext uri="{FF2B5EF4-FFF2-40B4-BE49-F238E27FC236}">
                <a16:creationId xmlns:a16="http://schemas.microsoft.com/office/drawing/2014/main" id="{D04D111E-B7E0-4E4D-9764-7835884C1CFA}"/>
              </a:ext>
            </a:extLst>
          </p:cNvPr>
          <p:cNvSpPr txBox="1"/>
          <p:nvPr/>
        </p:nvSpPr>
        <p:spPr>
          <a:xfrm>
            <a:off x="968190" y="1617800"/>
            <a:ext cx="157181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0000" dirty="0">
                <a:solidFill>
                  <a:schemeClr val="bg2">
                    <a:lumMod val="90000"/>
                  </a:schemeClr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0857580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D0C01B25-DA87-4DE0-BC72-BFD23FAB0666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3357190" y="2105025"/>
            <a:ext cx="8010525" cy="2700337"/>
          </a:xfrm>
        </p:spPr>
        <p:txBody>
          <a:bodyPr/>
          <a:lstStyle/>
          <a:p>
            <a:r>
              <a:rPr lang="nb-NO" sz="2800" dirty="0"/>
              <a:t>Gi en tydelig anbefaling til landsstyret om hvilke avgrensinger man eventuelt bør gjøre i utredningsarbeidet. 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E6ED0F05-DE39-43DE-AE32-9514D59F363E}"/>
              </a:ext>
            </a:extLst>
          </p:cNvPr>
          <p:cNvSpPr>
            <a:spLocks noGrp="1"/>
          </p:cNvSpPr>
          <p:nvPr>
            <p:ph sz="quarter" idx="17"/>
          </p:nvPr>
        </p:nvSpPr>
        <p:spPr/>
        <p:txBody>
          <a:bodyPr>
            <a:normAutofit fontScale="77500" lnSpcReduction="20000"/>
          </a:bodyPr>
          <a:lstStyle/>
          <a:p>
            <a:endParaRPr lang="nb-NO"/>
          </a:p>
        </p:txBody>
      </p:sp>
      <p:sp>
        <p:nvSpPr>
          <p:cNvPr id="5" name="TekstSylinder 4">
            <a:extLst>
              <a:ext uri="{FF2B5EF4-FFF2-40B4-BE49-F238E27FC236}">
                <a16:creationId xmlns:a16="http://schemas.microsoft.com/office/drawing/2014/main" id="{D04D111E-B7E0-4E4D-9764-7835884C1CFA}"/>
              </a:ext>
            </a:extLst>
          </p:cNvPr>
          <p:cNvSpPr txBox="1"/>
          <p:nvPr/>
        </p:nvSpPr>
        <p:spPr>
          <a:xfrm>
            <a:off x="968190" y="1617800"/>
            <a:ext cx="157181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0000" dirty="0">
                <a:solidFill>
                  <a:schemeClr val="bg2">
                    <a:lumMod val="90000"/>
                  </a:schemeClr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111890452"/>
      </p:ext>
    </p:extLst>
  </p:cSld>
  <p:clrMapOvr>
    <a:masterClrMapping/>
  </p:clrMapOvr>
</p:sld>
</file>

<file path=ppt/theme/theme1.xml><?xml version="1.0" encoding="utf-8"?>
<a:theme xmlns:a="http://schemas.openxmlformats.org/drawingml/2006/main" name="Tittelsid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0803_NJ_Presentasjonsmal" id="{3393B6E9-3022-4362-9622-F3D90BED1419}" vid="{685B8F7B-CD72-43A2-B0F3-74200CB8BA0C}"/>
    </a:ext>
  </a:extLst>
</a:theme>
</file>

<file path=ppt/theme/theme2.xml><?xml version="1.0" encoding="utf-8"?>
<a:theme xmlns:a="http://schemas.openxmlformats.org/drawingml/2006/main" name="Fargede malside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0803_NJ_Presentasjonsmal" id="{3393B6E9-3022-4362-9622-F3D90BED1419}" vid="{F9C9FA6D-F002-4E93-BF6C-6A2A0FC2D221}"/>
    </a:ext>
  </a:extLst>
</a:theme>
</file>

<file path=ppt/theme/theme3.xml><?xml version="1.0" encoding="utf-8"?>
<a:theme xmlns:a="http://schemas.openxmlformats.org/drawingml/2006/main" name="Malsider">
  <a:themeElements>
    <a:clrScheme name="NJ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EA1D2C"/>
      </a:accent1>
      <a:accent2>
        <a:srgbClr val="CCCCCC"/>
      </a:accent2>
      <a:accent3>
        <a:srgbClr val="000000"/>
      </a:accent3>
      <a:accent4>
        <a:srgbClr val="666666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0803_NJ_Presentasjonsmal" id="{3393B6E9-3022-4362-9622-F3D90BED1419}" vid="{A951600E-0C21-4CFF-83EC-CEFCEA4A3115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f89deff0-2e37-4709-978c-b3ca4885b072">
      <UserInfo>
        <DisplayName>Ketil Heyerdahl</DisplayName>
        <AccountId>17</AccountId>
        <AccountType/>
      </UserInfo>
    </SharedWithUsers>
    <_dlc_DocId xmlns="f89deff0-2e37-4709-978c-b3ca4885b072">NE4D3Y6KRDX6-1838845362-21593</_dlc_DocId>
    <_dlc_DocIdUrl xmlns="f89deff0-2e37-4709-978c-b3ca4885b072">
      <Url>https://journalistlaget.sharepoint.com/styret/_layouts/15/DocIdRedir.aspx?ID=NE4D3Y6KRDX6-1838845362-21593</Url>
      <Description>NE4D3Y6KRDX6-1838845362-21593</Description>
    </_dlc_DocIdUrl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C8B546EED7AB746B01509DD8FC5D53B" ma:contentTypeVersion="8" ma:contentTypeDescription="Opprett et nytt dokument." ma:contentTypeScope="" ma:versionID="f469038f48821000ccfae92001974ea7">
  <xsd:schema xmlns:xsd="http://www.w3.org/2001/XMLSchema" xmlns:xs="http://www.w3.org/2001/XMLSchema" xmlns:p="http://schemas.microsoft.com/office/2006/metadata/properties" xmlns:ns2="f89deff0-2e37-4709-978c-b3ca4885b072" xmlns:ns3="dfe4d149-b82e-4256-be15-c9618c349f48" targetNamespace="http://schemas.microsoft.com/office/2006/metadata/properties" ma:root="true" ma:fieldsID="ea93357172cf3ab9b3034c54880f24a2" ns2:_="" ns3:_="">
    <xsd:import namespace="f89deff0-2e37-4709-978c-b3ca4885b072"/>
    <xsd:import namespace="dfe4d149-b82e-4256-be15-c9618c349f48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MediaServiceMetadata" minOccurs="0"/>
                <xsd:element ref="ns3:MediaServiceFastMetadata" minOccurs="0"/>
                <xsd:element ref="ns2:SharedWithUsers" minOccurs="0"/>
                <xsd:element ref="ns2:SharedWithDetails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89deff0-2e37-4709-978c-b3ca4885b072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kument-ID-verdi" ma:description="Verdien for dokument-IDen som er tilordnet elementet." ma:internalName="_dlc_DocId" ma:readOnly="true">
      <xsd:simpleType>
        <xsd:restriction base="dms:Text"/>
      </xsd:simpleType>
    </xsd:element>
    <xsd:element name="_dlc_DocIdUrl" ma:index="9" nillable="true" ma:displayName="Dokument-ID" ma:description="Fast kobling til dokumente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3" nillable="true" ma:displayName="Delt med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Delingsdetaljer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fe4d149-b82e-4256-be15-c9618c349f4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8B521852-7558-4D99-B700-3E60E0EA0040}">
  <ds:schemaRefs>
    <ds:schemaRef ds:uri="http://schemas.microsoft.com/office/2006/metadata/properties"/>
    <ds:schemaRef ds:uri="a8f478dd-bf3f-472a-94ac-7c857986a846"/>
    <ds:schemaRef ds:uri="http://www.w3.org/XML/1998/namespace"/>
    <ds:schemaRef ds:uri="http://schemas.microsoft.com/office/2006/documentManagement/types"/>
    <ds:schemaRef ds:uri="http://purl.org/dc/elements/1.1/"/>
    <ds:schemaRef ds:uri="http://purl.org/dc/terms/"/>
    <ds:schemaRef ds:uri="http://purl.org/dc/dcmitype/"/>
    <ds:schemaRef ds:uri="9ea23c10-7ce0-4f54-b69a-13c33c3e4b47"/>
    <ds:schemaRef ds:uri="http://schemas.microsoft.com/office/infopath/2007/PartnerControls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86E7CD5A-AB50-4E86-A403-5956FFC23D10}"/>
</file>

<file path=customXml/itemProps3.xml><?xml version="1.0" encoding="utf-8"?>
<ds:datastoreItem xmlns:ds="http://schemas.openxmlformats.org/officeDocument/2006/customXml" ds:itemID="{FB8D4A07-777F-4F7D-936F-1C3990CB3D32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7DC2E475-3E5A-4FAD-9AF0-00D865E8358F}"/>
</file>

<file path=docProps/app.xml><?xml version="1.0" encoding="utf-8"?>
<Properties xmlns="http://schemas.openxmlformats.org/officeDocument/2006/extended-properties" xmlns:vt="http://schemas.openxmlformats.org/officeDocument/2006/docPropsVTypes">
  <Template>200803_NJ_Presentasjonsmal</Template>
  <TotalTime>5390</TotalTime>
  <Words>151</Words>
  <Application>Microsoft Office PowerPoint</Application>
  <PresentationFormat>Widescreen</PresentationFormat>
  <Paragraphs>12</Paragraphs>
  <Slides>6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3</vt:i4>
      </vt:variant>
      <vt:variant>
        <vt:lpstr>Lysbildetitler</vt:lpstr>
      </vt:variant>
      <vt:variant>
        <vt:i4>6</vt:i4>
      </vt:variant>
    </vt:vector>
  </HeadingPairs>
  <TitlesOfParts>
    <vt:vector size="14" baseType="lpstr">
      <vt:lpstr>Arial</vt:lpstr>
      <vt:lpstr>Calibri</vt:lpstr>
      <vt:lpstr>The Sans b</vt:lpstr>
      <vt:lpstr>TheSansB W5 Plain</vt:lpstr>
      <vt:lpstr>TheSansB W8 ExtraBold</vt:lpstr>
      <vt:lpstr>Tittelside</vt:lpstr>
      <vt:lpstr>Fargede malsider</vt:lpstr>
      <vt:lpstr>Malsider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Hege Fagerheim</dc:creator>
  <cp:lastModifiedBy>Karoline Berg</cp:lastModifiedBy>
  <cp:revision>22</cp:revision>
  <dcterms:created xsi:type="dcterms:W3CDTF">2021-09-15T09:15:44Z</dcterms:created>
  <dcterms:modified xsi:type="dcterms:W3CDTF">2022-05-31T09:32:33Z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0x010100AC8B546EED7AB746B01509DD8FC5D53B</vt:lpwstr>
  </property>
  <property fmtid="{D5CDD505-2E9C-101B-9397-08002B2CF9AE}" pid="3" name="_dlc_DocIdItemGuid">
    <vt:lpwstr>0d1112e0-b2d4-4f5b-bbc4-a206e362b5aa</vt:lpwstr>
  </property>
</Properties>
</file>